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Arvo" panose="02000000000000000000" pitchFamily="2" charset="0"/>
      <p:regular r:id="rId17"/>
      <p:bold r:id="rId18"/>
      <p:italic r:id="rId19"/>
      <p:boldItalic r:id="rId20"/>
    </p:embeddedFont>
    <p:embeddedFont>
      <p:font typeface="Poppins" panose="00000500000000000000" pitchFamily="2"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F58F16-D6D4-4A8A-B228-AA5C1F3BBBE3}" v="1" dt="2026-04-22T10:33:09.7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4660"/>
  </p:normalViewPr>
  <p:slideViewPr>
    <p:cSldViewPr snapToGrid="0">
      <p:cViewPr>
        <p:scale>
          <a:sx n="75" d="100"/>
          <a:sy n="75" d="100"/>
        </p:scale>
        <p:origin x="3426" y="1668"/>
      </p:cViewPr>
      <p:guideLst/>
    </p:cSldViewPr>
  </p:slideViewPr>
  <p:notesTextViewPr>
    <p:cViewPr>
      <p:scale>
        <a:sx n="1" d="1"/>
        <a:sy n="1" d="1"/>
      </p:scale>
      <p:origin x="0" y="0"/>
    </p:cViewPr>
  </p:notesTextViewPr>
  <p:notesViewPr>
    <p:cSldViewPr snapToGrid="0">
      <p:cViewPr varScale="1">
        <p:scale>
          <a:sx n="118" d="100"/>
          <a:sy n="118" d="100"/>
        </p:scale>
        <p:origin x="500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ian Alexe" userId="07eb6bfa-daf9-4cdd-80a3-e1c52c89e5cb" providerId="ADAL" clId="{C98866FD-C2CB-42FE-BB62-144B03AAF7AE}"/>
    <pc:docChg chg="undo custSel addSld modSld modMainMaster">
      <pc:chgData name="Lucian Alexe" userId="07eb6bfa-daf9-4cdd-80a3-e1c52c89e5cb" providerId="ADAL" clId="{C98866FD-C2CB-42FE-BB62-144B03AAF7AE}" dt="2026-04-22T10:42:07.096" v="1184" actId="18131"/>
      <pc:docMkLst>
        <pc:docMk/>
      </pc:docMkLst>
      <pc:sldChg chg="modSp mod">
        <pc:chgData name="Lucian Alexe" userId="07eb6bfa-daf9-4cdd-80a3-e1c52c89e5cb" providerId="ADAL" clId="{C98866FD-C2CB-42FE-BB62-144B03AAF7AE}" dt="2026-04-02T12:38:27.413" v="1122" actId="14100"/>
        <pc:sldMkLst>
          <pc:docMk/>
          <pc:sldMk cId="336595871" sldId="257"/>
        </pc:sldMkLst>
        <pc:spChg chg="mod">
          <ac:chgData name="Lucian Alexe" userId="07eb6bfa-daf9-4cdd-80a3-e1c52c89e5cb" providerId="ADAL" clId="{C98866FD-C2CB-42FE-BB62-144B03AAF7AE}" dt="2026-04-02T12:38:27.413" v="1122" actId="14100"/>
          <ac:spMkLst>
            <pc:docMk/>
            <pc:sldMk cId="336595871" sldId="257"/>
            <ac:spMk id="3" creationId="{0D786B47-14A4-86D1-3381-C474C3BE2DEF}"/>
          </ac:spMkLst>
        </pc:spChg>
        <pc:spChg chg="mod">
          <ac:chgData name="Lucian Alexe" userId="07eb6bfa-daf9-4cdd-80a3-e1c52c89e5cb" providerId="ADAL" clId="{C98866FD-C2CB-42FE-BB62-144B03AAF7AE}" dt="2026-04-02T12:38:22.505" v="1119" actId="14100"/>
          <ac:spMkLst>
            <pc:docMk/>
            <pc:sldMk cId="336595871" sldId="257"/>
            <ac:spMk id="6" creationId="{184DBA76-34D3-F0B0-0B61-1A836F07AF37}"/>
          </ac:spMkLst>
        </pc:spChg>
      </pc:sldChg>
      <pc:sldChg chg="addSp delSp modSp mod">
        <pc:chgData name="Lucian Alexe" userId="07eb6bfa-daf9-4cdd-80a3-e1c52c89e5cb" providerId="ADAL" clId="{C98866FD-C2CB-42FE-BB62-144B03AAF7AE}" dt="2026-04-02T12:57:23.880" v="1145" actId="478"/>
        <pc:sldMkLst>
          <pc:docMk/>
          <pc:sldMk cId="132268552" sldId="258"/>
        </pc:sldMkLst>
        <pc:spChg chg="add mod">
          <ac:chgData name="Lucian Alexe" userId="07eb6bfa-daf9-4cdd-80a3-e1c52c89e5cb" providerId="ADAL" clId="{C98866FD-C2CB-42FE-BB62-144B03AAF7AE}" dt="2026-04-02T12:57:19.792" v="1143" actId="20577"/>
          <ac:spMkLst>
            <pc:docMk/>
            <pc:sldMk cId="132268552" sldId="258"/>
            <ac:spMk id="3" creationId="{65B7DDC9-AFBD-5EDF-3434-31D6504DCF6D}"/>
          </ac:spMkLst>
        </pc:spChg>
        <pc:spChg chg="add mod">
          <ac:chgData name="Lucian Alexe" userId="07eb6bfa-daf9-4cdd-80a3-e1c52c89e5cb" providerId="ADAL" clId="{C98866FD-C2CB-42FE-BB62-144B03AAF7AE}" dt="2026-04-02T12:57:21.209" v="1144" actId="20577"/>
          <ac:spMkLst>
            <pc:docMk/>
            <pc:sldMk cId="132268552" sldId="258"/>
            <ac:spMk id="8" creationId="{FBD3EB14-9CAB-8F6C-B47E-0809ACCAADE1}"/>
          </ac:spMkLst>
        </pc:spChg>
        <pc:spChg chg="mod">
          <ac:chgData name="Lucian Alexe" userId="07eb6bfa-daf9-4cdd-80a3-e1c52c89e5cb" providerId="ADAL" clId="{C98866FD-C2CB-42FE-BB62-144B03AAF7AE}" dt="2026-04-02T12:57:12.187" v="1140" actId="1076"/>
          <ac:spMkLst>
            <pc:docMk/>
            <pc:sldMk cId="132268552" sldId="258"/>
            <ac:spMk id="9" creationId="{0B49F9CA-F565-E71E-CF45-35081951D6F9}"/>
          </ac:spMkLst>
        </pc:spChg>
      </pc:sldChg>
      <pc:sldChg chg="modSp mod">
        <pc:chgData name="Lucian Alexe" userId="07eb6bfa-daf9-4cdd-80a3-e1c52c89e5cb" providerId="ADAL" clId="{C98866FD-C2CB-42FE-BB62-144B03AAF7AE}" dt="2026-04-02T12:56:46.344" v="1135" actId="207"/>
        <pc:sldMkLst>
          <pc:docMk/>
          <pc:sldMk cId="3586227654" sldId="259"/>
        </pc:sldMkLst>
        <pc:spChg chg="mod">
          <ac:chgData name="Lucian Alexe" userId="07eb6bfa-daf9-4cdd-80a3-e1c52c89e5cb" providerId="ADAL" clId="{C98866FD-C2CB-42FE-BB62-144B03AAF7AE}" dt="2026-04-02T12:56:46.344" v="1135" actId="207"/>
          <ac:spMkLst>
            <pc:docMk/>
            <pc:sldMk cId="3586227654" sldId="259"/>
            <ac:spMk id="5" creationId="{460057AD-85FF-D844-E034-D8CDDCC6EE82}"/>
          </ac:spMkLst>
        </pc:spChg>
        <pc:spChg chg="mod">
          <ac:chgData name="Lucian Alexe" userId="07eb6bfa-daf9-4cdd-80a3-e1c52c89e5cb" providerId="ADAL" clId="{C98866FD-C2CB-42FE-BB62-144B03AAF7AE}" dt="2026-04-02T12:56:46.344" v="1135" actId="207"/>
          <ac:spMkLst>
            <pc:docMk/>
            <pc:sldMk cId="3586227654" sldId="259"/>
            <ac:spMk id="6" creationId="{7D82D8B6-F658-556E-6FDE-487A1D2F12A5}"/>
          </ac:spMkLst>
        </pc:spChg>
        <pc:spChg chg="mod">
          <ac:chgData name="Lucian Alexe" userId="07eb6bfa-daf9-4cdd-80a3-e1c52c89e5cb" providerId="ADAL" clId="{C98866FD-C2CB-42FE-BB62-144B03AAF7AE}" dt="2026-04-02T12:56:46.344" v="1135" actId="207"/>
          <ac:spMkLst>
            <pc:docMk/>
            <pc:sldMk cId="3586227654" sldId="259"/>
            <ac:spMk id="7" creationId="{215A5E66-0520-F20E-4E48-C5378EF284B9}"/>
          </ac:spMkLst>
        </pc:spChg>
      </pc:sldChg>
      <pc:sldChg chg="addSp delSp modSp mod chgLayout">
        <pc:chgData name="Lucian Alexe" userId="07eb6bfa-daf9-4cdd-80a3-e1c52c89e5cb" providerId="ADAL" clId="{C98866FD-C2CB-42FE-BB62-144B03AAF7AE}" dt="2026-04-02T12:39:22.163" v="1126" actId="14826"/>
        <pc:sldMkLst>
          <pc:docMk/>
          <pc:sldMk cId="2618477847" sldId="261"/>
        </pc:sldMkLst>
        <pc:spChg chg="mod ord">
          <ac:chgData name="Lucian Alexe" userId="07eb6bfa-daf9-4cdd-80a3-e1c52c89e5cb" providerId="ADAL" clId="{C98866FD-C2CB-42FE-BB62-144B03AAF7AE}" dt="2026-04-02T09:05:14.790" v="275" actId="113"/>
          <ac:spMkLst>
            <pc:docMk/>
            <pc:sldMk cId="2618477847" sldId="261"/>
            <ac:spMk id="4" creationId="{9BB4B0ED-ED2E-B233-C8C6-1DC1C078D9C6}"/>
          </ac:spMkLst>
        </pc:spChg>
        <pc:spChg chg="mod ord">
          <ac:chgData name="Lucian Alexe" userId="07eb6bfa-daf9-4cdd-80a3-e1c52c89e5cb" providerId="ADAL" clId="{C98866FD-C2CB-42FE-BB62-144B03AAF7AE}" dt="2026-04-02T08:52:26.544" v="26" actId="27636"/>
          <ac:spMkLst>
            <pc:docMk/>
            <pc:sldMk cId="2618477847" sldId="261"/>
            <ac:spMk id="6" creationId="{6E01DF92-34A9-A520-12CD-1A4B4B328229}"/>
          </ac:spMkLst>
        </pc:spChg>
        <pc:spChg chg="add mod ord">
          <ac:chgData name="Lucian Alexe" userId="07eb6bfa-daf9-4cdd-80a3-e1c52c89e5cb" providerId="ADAL" clId="{C98866FD-C2CB-42FE-BB62-144B03AAF7AE}" dt="2026-04-02T08:53:32.427" v="36" actId="20577"/>
          <ac:spMkLst>
            <pc:docMk/>
            <pc:sldMk cId="2618477847" sldId="261"/>
            <ac:spMk id="9" creationId="{C704E8BF-CBB7-2522-6BBC-D832243C9F20}"/>
          </ac:spMkLst>
        </pc:spChg>
        <pc:spChg chg="mod">
          <ac:chgData name="Lucian Alexe" userId="07eb6bfa-daf9-4cdd-80a3-e1c52c89e5cb" providerId="ADAL" clId="{C98866FD-C2CB-42FE-BB62-144B03AAF7AE}" dt="2026-04-02T12:39:22.163" v="1126" actId="14826"/>
          <ac:spMkLst>
            <pc:docMk/>
            <pc:sldMk cId="2618477847" sldId="261"/>
            <ac:spMk id="11" creationId="{34F4B2B4-67E8-45E5-DFED-50D5DF53EA46}"/>
          </ac:spMkLst>
        </pc:spChg>
        <pc:grpChg chg="add mod">
          <ac:chgData name="Lucian Alexe" userId="07eb6bfa-daf9-4cdd-80a3-e1c52c89e5cb" providerId="ADAL" clId="{C98866FD-C2CB-42FE-BB62-144B03AAF7AE}" dt="2026-04-02T12:39:22.163" v="1126" actId="14826"/>
          <ac:grpSpMkLst>
            <pc:docMk/>
            <pc:sldMk cId="2618477847" sldId="261"/>
            <ac:grpSpMk id="10" creationId="{41F24C79-6D90-2DC4-A5CB-BC42D202CEA3}"/>
          </ac:grpSpMkLst>
        </pc:grpChg>
        <pc:picChg chg="mod">
          <ac:chgData name="Lucian Alexe" userId="07eb6bfa-daf9-4cdd-80a3-e1c52c89e5cb" providerId="ADAL" clId="{C98866FD-C2CB-42FE-BB62-144B03AAF7AE}" dt="2026-04-02T12:39:22.163" v="1126" actId="14826"/>
          <ac:picMkLst>
            <pc:docMk/>
            <pc:sldMk cId="2618477847" sldId="261"/>
            <ac:picMk id="12" creationId="{3E786E60-6D0D-3B52-5D63-D3CCE640F2E0}"/>
          </ac:picMkLst>
        </pc:picChg>
      </pc:sldChg>
      <pc:sldChg chg="addSp delSp modSp new mod modClrScheme chgLayout">
        <pc:chgData name="Lucian Alexe" userId="07eb6bfa-daf9-4cdd-80a3-e1c52c89e5cb" providerId="ADAL" clId="{C98866FD-C2CB-42FE-BB62-144B03AAF7AE}" dt="2026-04-22T10:42:07.096" v="1184" actId="18131"/>
        <pc:sldMkLst>
          <pc:docMk/>
          <pc:sldMk cId="1157548444" sldId="262"/>
        </pc:sldMkLst>
        <pc:spChg chg="mod ord">
          <ac:chgData name="Lucian Alexe" userId="07eb6bfa-daf9-4cdd-80a3-e1c52c89e5cb" providerId="ADAL" clId="{C98866FD-C2CB-42FE-BB62-144B03AAF7AE}" dt="2026-04-02T08:54:06.652" v="39" actId="700"/>
          <ac:spMkLst>
            <pc:docMk/>
            <pc:sldMk cId="1157548444" sldId="262"/>
            <ac:spMk id="2" creationId="{6E5E6F78-1927-9C95-9DA0-A0C859DB43BB}"/>
          </ac:spMkLst>
        </pc:spChg>
        <pc:spChg chg="add mod ord">
          <ac:chgData name="Lucian Alexe" userId="07eb6bfa-daf9-4cdd-80a3-e1c52c89e5cb" providerId="ADAL" clId="{C98866FD-C2CB-42FE-BB62-144B03AAF7AE}" dt="2026-04-02T09:01:13.989" v="204" actId="1076"/>
          <ac:spMkLst>
            <pc:docMk/>
            <pc:sldMk cId="1157548444" sldId="262"/>
            <ac:spMk id="5" creationId="{FDC92C01-5647-AD80-C872-274E4B31C92E}"/>
          </ac:spMkLst>
        </pc:spChg>
        <pc:spChg chg="add mod">
          <ac:chgData name="Lucian Alexe" userId="07eb6bfa-daf9-4cdd-80a3-e1c52c89e5cb" providerId="ADAL" clId="{C98866FD-C2CB-42FE-BB62-144B03AAF7AE}" dt="2026-04-02T09:56:12.592" v="706" actId="2711"/>
          <ac:spMkLst>
            <pc:docMk/>
            <pc:sldMk cId="1157548444" sldId="262"/>
            <ac:spMk id="6" creationId="{5E7A6D67-0088-5E68-B219-183DA7A0A229}"/>
          </ac:spMkLst>
        </pc:spChg>
        <pc:spChg chg="add mod">
          <ac:chgData name="Lucian Alexe" userId="07eb6bfa-daf9-4cdd-80a3-e1c52c89e5cb" providerId="ADAL" clId="{C98866FD-C2CB-42FE-BB62-144B03AAF7AE}" dt="2026-04-02T09:56:16.364" v="707" actId="2711"/>
          <ac:spMkLst>
            <pc:docMk/>
            <pc:sldMk cId="1157548444" sldId="262"/>
            <ac:spMk id="7" creationId="{61D1DAED-84D1-0683-5770-4697E80C15ED}"/>
          </ac:spMkLst>
        </pc:spChg>
        <pc:spChg chg="add mod">
          <ac:chgData name="Lucian Alexe" userId="07eb6bfa-daf9-4cdd-80a3-e1c52c89e5cb" providerId="ADAL" clId="{C98866FD-C2CB-42FE-BB62-144B03AAF7AE}" dt="2026-04-02T08:57:47.524" v="116" actId="164"/>
          <ac:spMkLst>
            <pc:docMk/>
            <pc:sldMk cId="1157548444" sldId="262"/>
            <ac:spMk id="8" creationId="{B8545AB9-C431-4B92-AF7E-26B3CF8EFBFD}"/>
          </ac:spMkLst>
        </pc:spChg>
        <pc:spChg chg="mod">
          <ac:chgData name="Lucian Alexe" userId="07eb6bfa-daf9-4cdd-80a3-e1c52c89e5cb" providerId="ADAL" clId="{C98866FD-C2CB-42FE-BB62-144B03AAF7AE}" dt="2026-04-02T08:58:09.853" v="119" actId="14826"/>
          <ac:spMkLst>
            <pc:docMk/>
            <pc:sldMk cId="1157548444" sldId="262"/>
            <ac:spMk id="13" creationId="{CF746088-45E6-717A-FAF9-789D40E64ED6}"/>
          </ac:spMkLst>
        </pc:spChg>
        <pc:spChg chg="add mod">
          <ac:chgData name="Lucian Alexe" userId="07eb6bfa-daf9-4cdd-80a3-e1c52c89e5cb" providerId="ADAL" clId="{C98866FD-C2CB-42FE-BB62-144B03AAF7AE}" dt="2026-04-02T12:37:52.488" v="1116" actId="1582"/>
          <ac:spMkLst>
            <pc:docMk/>
            <pc:sldMk cId="1157548444" sldId="262"/>
            <ac:spMk id="17" creationId="{ECDF8E49-8957-D9E5-3E4B-A0FAB9D61D17}"/>
          </ac:spMkLst>
        </pc:spChg>
        <pc:grpChg chg="add mod">
          <ac:chgData name="Lucian Alexe" userId="07eb6bfa-daf9-4cdd-80a3-e1c52c89e5cb" providerId="ADAL" clId="{C98866FD-C2CB-42FE-BB62-144B03AAF7AE}" dt="2026-04-02T09:01:30.755" v="205" actId="1076"/>
          <ac:grpSpMkLst>
            <pc:docMk/>
            <pc:sldMk cId="1157548444" sldId="262"/>
            <ac:grpSpMk id="11" creationId="{AFBC5AB8-6759-F145-FEF0-C730DEE21A90}"/>
          </ac:grpSpMkLst>
        </pc:grpChg>
        <pc:grpChg chg="add mod">
          <ac:chgData name="Lucian Alexe" userId="07eb6bfa-daf9-4cdd-80a3-e1c52c89e5cb" providerId="ADAL" clId="{C98866FD-C2CB-42FE-BB62-144B03AAF7AE}" dt="2026-04-02T09:01:30.755" v="205" actId="1076"/>
          <ac:grpSpMkLst>
            <pc:docMk/>
            <pc:sldMk cId="1157548444" sldId="262"/>
            <ac:grpSpMk id="12" creationId="{A2FAEF29-6BCD-0E55-A27F-2EE8085DF6D8}"/>
          </ac:grpSpMkLst>
        </pc:grpChg>
        <pc:picChg chg="add mod">
          <ac:chgData name="Lucian Alexe" userId="07eb6bfa-daf9-4cdd-80a3-e1c52c89e5cb" providerId="ADAL" clId="{C98866FD-C2CB-42FE-BB62-144B03AAF7AE}" dt="2026-04-02T08:57:47.524" v="116" actId="164"/>
          <ac:picMkLst>
            <pc:docMk/>
            <pc:sldMk cId="1157548444" sldId="262"/>
            <ac:picMk id="10" creationId="{4EA4BEB7-39FA-5525-0F24-2C9A06BF5C5A}"/>
          </ac:picMkLst>
        </pc:picChg>
        <pc:picChg chg="mod">
          <ac:chgData name="Lucian Alexe" userId="07eb6bfa-daf9-4cdd-80a3-e1c52c89e5cb" providerId="ADAL" clId="{C98866FD-C2CB-42FE-BB62-144B03AAF7AE}" dt="2026-04-02T08:58:09.853" v="119" actId="14826"/>
          <ac:picMkLst>
            <pc:docMk/>
            <pc:sldMk cId="1157548444" sldId="262"/>
            <ac:picMk id="14" creationId="{E72BFC05-B9CB-2CD6-6CD1-F40081FB5B9C}"/>
          </ac:picMkLst>
        </pc:picChg>
        <pc:picChg chg="add mod ord modCrop">
          <ac:chgData name="Lucian Alexe" userId="07eb6bfa-daf9-4cdd-80a3-e1c52c89e5cb" providerId="ADAL" clId="{C98866FD-C2CB-42FE-BB62-144B03AAF7AE}" dt="2026-04-22T10:42:07.096" v="1184" actId="18131"/>
          <ac:picMkLst>
            <pc:docMk/>
            <pc:sldMk cId="1157548444" sldId="262"/>
            <ac:picMk id="16" creationId="{8CCD89C5-45FF-8C74-CB9C-2CE43AF3080D}"/>
          </ac:picMkLst>
        </pc:picChg>
      </pc:sldChg>
      <pc:sldChg chg="addSp delSp modSp new mod modClrScheme chgLayout">
        <pc:chgData name="Lucian Alexe" userId="07eb6bfa-daf9-4cdd-80a3-e1c52c89e5cb" providerId="ADAL" clId="{C98866FD-C2CB-42FE-BB62-144B03AAF7AE}" dt="2026-04-02T09:41:54.399" v="632" actId="21"/>
        <pc:sldMkLst>
          <pc:docMk/>
          <pc:sldMk cId="1077881362" sldId="263"/>
        </pc:sldMkLst>
        <pc:spChg chg="mod ord">
          <ac:chgData name="Lucian Alexe" userId="07eb6bfa-daf9-4cdd-80a3-e1c52c89e5cb" providerId="ADAL" clId="{C98866FD-C2CB-42FE-BB62-144B03AAF7AE}" dt="2026-04-02T09:02:01.216" v="209" actId="700"/>
          <ac:spMkLst>
            <pc:docMk/>
            <pc:sldMk cId="1077881362" sldId="263"/>
            <ac:spMk id="2" creationId="{C7BC3971-0CED-BAF7-F7C3-8FF31C367AAD}"/>
          </ac:spMkLst>
        </pc:spChg>
        <pc:spChg chg="add mod ord">
          <ac:chgData name="Lucian Alexe" userId="07eb6bfa-daf9-4cdd-80a3-e1c52c89e5cb" providerId="ADAL" clId="{C98866FD-C2CB-42FE-BB62-144B03AAF7AE}" dt="2026-04-02T09:04:52.338" v="273" actId="14100"/>
          <ac:spMkLst>
            <pc:docMk/>
            <pc:sldMk cId="1077881362" sldId="263"/>
            <ac:spMk id="4" creationId="{25F81921-D57F-C0DD-CD7B-372BD12B3225}"/>
          </ac:spMkLst>
        </pc:spChg>
        <pc:spChg chg="add mod ord">
          <ac:chgData name="Lucian Alexe" userId="07eb6bfa-daf9-4cdd-80a3-e1c52c89e5cb" providerId="ADAL" clId="{C98866FD-C2CB-42FE-BB62-144B03AAF7AE}" dt="2026-04-02T09:04:55.410" v="274" actId="14100"/>
          <ac:spMkLst>
            <pc:docMk/>
            <pc:sldMk cId="1077881362" sldId="263"/>
            <ac:spMk id="5" creationId="{D28A7816-DFC4-1803-1823-E9C34BBB4D0A}"/>
          </ac:spMkLst>
        </pc:spChg>
        <pc:spChg chg="mod topLvl">
          <ac:chgData name="Lucian Alexe" userId="07eb6bfa-daf9-4cdd-80a3-e1c52c89e5cb" providerId="ADAL" clId="{C98866FD-C2CB-42FE-BB62-144B03AAF7AE}" dt="2026-04-02T09:04:37.557" v="268" actId="164"/>
          <ac:spMkLst>
            <pc:docMk/>
            <pc:sldMk cId="1077881362" sldId="263"/>
            <ac:spMk id="7" creationId="{A244D300-056E-53E4-9480-C1D1BE592E7B}"/>
          </ac:spMkLst>
        </pc:spChg>
        <pc:spChg chg="mod">
          <ac:chgData name="Lucian Alexe" userId="07eb6bfa-daf9-4cdd-80a3-e1c52c89e5cb" providerId="ADAL" clId="{C98866FD-C2CB-42FE-BB62-144B03AAF7AE}" dt="2026-04-02T09:04:39.382" v="269" actId="571"/>
          <ac:spMkLst>
            <pc:docMk/>
            <pc:sldMk cId="1077881362" sldId="263"/>
            <ac:spMk id="11" creationId="{341379F8-F1F1-CCA1-3A41-7F33903875E0}"/>
          </ac:spMkLst>
        </pc:spChg>
        <pc:spChg chg="mod">
          <ac:chgData name="Lucian Alexe" userId="07eb6bfa-daf9-4cdd-80a3-e1c52c89e5cb" providerId="ADAL" clId="{C98866FD-C2CB-42FE-BB62-144B03AAF7AE}" dt="2026-04-02T09:04:41.996" v="270" actId="571"/>
          <ac:spMkLst>
            <pc:docMk/>
            <pc:sldMk cId="1077881362" sldId="263"/>
            <ac:spMk id="14" creationId="{4590E64B-6DE7-F10D-1082-A38258CC9B3E}"/>
          </ac:spMkLst>
        </pc:spChg>
        <pc:spChg chg="mod">
          <ac:chgData name="Lucian Alexe" userId="07eb6bfa-daf9-4cdd-80a3-e1c52c89e5cb" providerId="ADAL" clId="{C98866FD-C2CB-42FE-BB62-144B03AAF7AE}" dt="2026-04-02T09:04:45.651" v="271" actId="571"/>
          <ac:spMkLst>
            <pc:docMk/>
            <pc:sldMk cId="1077881362" sldId="263"/>
            <ac:spMk id="17" creationId="{EB997095-E657-47BE-4408-ADC7C53E4761}"/>
          </ac:spMkLst>
        </pc:spChg>
        <pc:spChg chg="mod">
          <ac:chgData name="Lucian Alexe" userId="07eb6bfa-daf9-4cdd-80a3-e1c52c89e5cb" providerId="ADAL" clId="{C98866FD-C2CB-42FE-BB62-144B03AAF7AE}" dt="2026-04-02T09:04:47.021" v="272" actId="571"/>
          <ac:spMkLst>
            <pc:docMk/>
            <pc:sldMk cId="1077881362" sldId="263"/>
            <ac:spMk id="20" creationId="{05F35129-F8F3-21C0-71FE-9E4FBA0C520F}"/>
          </ac:spMkLst>
        </pc:spChg>
        <pc:grpChg chg="add mod">
          <ac:chgData name="Lucian Alexe" userId="07eb6bfa-daf9-4cdd-80a3-e1c52c89e5cb" providerId="ADAL" clId="{C98866FD-C2CB-42FE-BB62-144B03AAF7AE}" dt="2026-04-02T09:04:37.557" v="268" actId="164"/>
          <ac:grpSpMkLst>
            <pc:docMk/>
            <pc:sldMk cId="1077881362" sldId="263"/>
            <ac:grpSpMk id="9" creationId="{BFDB48CF-F61C-204B-959F-55EEFA3A64A5}"/>
          </ac:grpSpMkLst>
        </pc:grpChg>
        <pc:grpChg chg="add mod">
          <ac:chgData name="Lucian Alexe" userId="07eb6bfa-daf9-4cdd-80a3-e1c52c89e5cb" providerId="ADAL" clId="{C98866FD-C2CB-42FE-BB62-144B03AAF7AE}" dt="2026-04-02T09:04:39.382" v="269" actId="571"/>
          <ac:grpSpMkLst>
            <pc:docMk/>
            <pc:sldMk cId="1077881362" sldId="263"/>
            <ac:grpSpMk id="10" creationId="{73A55C26-B470-50BB-3EC2-0337283B30BB}"/>
          </ac:grpSpMkLst>
        </pc:grpChg>
        <pc:grpChg chg="add mod">
          <ac:chgData name="Lucian Alexe" userId="07eb6bfa-daf9-4cdd-80a3-e1c52c89e5cb" providerId="ADAL" clId="{C98866FD-C2CB-42FE-BB62-144B03AAF7AE}" dt="2026-04-02T09:04:41.996" v="270" actId="571"/>
          <ac:grpSpMkLst>
            <pc:docMk/>
            <pc:sldMk cId="1077881362" sldId="263"/>
            <ac:grpSpMk id="13" creationId="{45A12EB3-68EB-AD6B-8689-187491B3067A}"/>
          </ac:grpSpMkLst>
        </pc:grpChg>
        <pc:grpChg chg="add mod">
          <ac:chgData name="Lucian Alexe" userId="07eb6bfa-daf9-4cdd-80a3-e1c52c89e5cb" providerId="ADAL" clId="{C98866FD-C2CB-42FE-BB62-144B03AAF7AE}" dt="2026-04-02T09:04:45.651" v="271" actId="571"/>
          <ac:grpSpMkLst>
            <pc:docMk/>
            <pc:sldMk cId="1077881362" sldId="263"/>
            <ac:grpSpMk id="16" creationId="{3F52C30F-52C4-814E-E461-E9A26CA06BDF}"/>
          </ac:grpSpMkLst>
        </pc:grpChg>
        <pc:grpChg chg="add mod">
          <ac:chgData name="Lucian Alexe" userId="07eb6bfa-daf9-4cdd-80a3-e1c52c89e5cb" providerId="ADAL" clId="{C98866FD-C2CB-42FE-BB62-144B03AAF7AE}" dt="2026-04-02T09:04:47.021" v="272" actId="571"/>
          <ac:grpSpMkLst>
            <pc:docMk/>
            <pc:sldMk cId="1077881362" sldId="263"/>
            <ac:grpSpMk id="19" creationId="{40B698BB-2938-9070-65DC-F7BA3EFBF283}"/>
          </ac:grpSpMkLst>
        </pc:grpChg>
        <pc:picChg chg="mod topLvl">
          <ac:chgData name="Lucian Alexe" userId="07eb6bfa-daf9-4cdd-80a3-e1c52c89e5cb" providerId="ADAL" clId="{C98866FD-C2CB-42FE-BB62-144B03AAF7AE}" dt="2026-04-02T09:04:37.557" v="268" actId="164"/>
          <ac:picMkLst>
            <pc:docMk/>
            <pc:sldMk cId="1077881362" sldId="263"/>
            <ac:picMk id="8" creationId="{6DA597C8-B9B7-378B-2B7A-485DC827970B}"/>
          </ac:picMkLst>
        </pc:picChg>
        <pc:picChg chg="mod">
          <ac:chgData name="Lucian Alexe" userId="07eb6bfa-daf9-4cdd-80a3-e1c52c89e5cb" providerId="ADAL" clId="{C98866FD-C2CB-42FE-BB62-144B03AAF7AE}" dt="2026-04-02T09:04:39.382" v="269" actId="571"/>
          <ac:picMkLst>
            <pc:docMk/>
            <pc:sldMk cId="1077881362" sldId="263"/>
            <ac:picMk id="12" creationId="{8406D8AD-A5A0-8143-8A68-74CB3C9542BD}"/>
          </ac:picMkLst>
        </pc:picChg>
        <pc:picChg chg="mod">
          <ac:chgData name="Lucian Alexe" userId="07eb6bfa-daf9-4cdd-80a3-e1c52c89e5cb" providerId="ADAL" clId="{C98866FD-C2CB-42FE-BB62-144B03AAF7AE}" dt="2026-04-02T09:04:41.996" v="270" actId="571"/>
          <ac:picMkLst>
            <pc:docMk/>
            <pc:sldMk cId="1077881362" sldId="263"/>
            <ac:picMk id="15" creationId="{AC520AEA-975E-8E45-DDAA-B238E7F55EA0}"/>
          </ac:picMkLst>
        </pc:picChg>
        <pc:picChg chg="mod">
          <ac:chgData name="Lucian Alexe" userId="07eb6bfa-daf9-4cdd-80a3-e1c52c89e5cb" providerId="ADAL" clId="{C98866FD-C2CB-42FE-BB62-144B03AAF7AE}" dt="2026-04-02T09:04:45.651" v="271" actId="571"/>
          <ac:picMkLst>
            <pc:docMk/>
            <pc:sldMk cId="1077881362" sldId="263"/>
            <ac:picMk id="18" creationId="{92E4F7D4-B1AE-FBD4-5832-1EBB4D788666}"/>
          </ac:picMkLst>
        </pc:picChg>
        <pc:picChg chg="mod">
          <ac:chgData name="Lucian Alexe" userId="07eb6bfa-daf9-4cdd-80a3-e1c52c89e5cb" providerId="ADAL" clId="{C98866FD-C2CB-42FE-BB62-144B03AAF7AE}" dt="2026-04-02T09:04:47.021" v="272" actId="571"/>
          <ac:picMkLst>
            <pc:docMk/>
            <pc:sldMk cId="1077881362" sldId="263"/>
            <ac:picMk id="21" creationId="{325183B8-ED26-481E-8DE9-EAC96C2B1BAF}"/>
          </ac:picMkLst>
        </pc:picChg>
      </pc:sldChg>
      <pc:sldChg chg="addSp delSp modSp new mod modClrScheme chgLayout">
        <pc:chgData name="Lucian Alexe" userId="07eb6bfa-daf9-4cdd-80a3-e1c52c89e5cb" providerId="ADAL" clId="{C98866FD-C2CB-42FE-BB62-144B03AAF7AE}" dt="2026-04-22T10:41:04.744" v="1178" actId="18131"/>
        <pc:sldMkLst>
          <pc:docMk/>
          <pc:sldMk cId="2165068623" sldId="264"/>
        </pc:sldMkLst>
        <pc:spChg chg="mod ord">
          <ac:chgData name="Lucian Alexe" userId="07eb6bfa-daf9-4cdd-80a3-e1c52c89e5cb" providerId="ADAL" clId="{C98866FD-C2CB-42FE-BB62-144B03AAF7AE}" dt="2026-04-02T09:32:26.213" v="454" actId="113"/>
          <ac:spMkLst>
            <pc:docMk/>
            <pc:sldMk cId="2165068623" sldId="264"/>
            <ac:spMk id="2" creationId="{F4AA709D-831E-3DA8-EF87-F94BB3B12BF4}"/>
          </ac:spMkLst>
        </pc:spChg>
        <pc:spChg chg="add mod ord">
          <ac:chgData name="Lucian Alexe" userId="07eb6bfa-daf9-4cdd-80a3-e1c52c89e5cb" providerId="ADAL" clId="{C98866FD-C2CB-42FE-BB62-144B03AAF7AE}" dt="2026-04-02T09:35:23.975" v="511" actId="14100"/>
          <ac:spMkLst>
            <pc:docMk/>
            <pc:sldMk cId="2165068623" sldId="264"/>
            <ac:spMk id="8" creationId="{B762C6F8-0F74-4C76-A6AF-2A0683C29414}"/>
          </ac:spMkLst>
        </pc:spChg>
        <pc:spChg chg="add mod">
          <ac:chgData name="Lucian Alexe" userId="07eb6bfa-daf9-4cdd-80a3-e1c52c89e5cb" providerId="ADAL" clId="{C98866FD-C2CB-42FE-BB62-144B03AAF7AE}" dt="2026-04-02T12:40:05.513" v="1134" actId="207"/>
          <ac:spMkLst>
            <pc:docMk/>
            <pc:sldMk cId="2165068623" sldId="264"/>
            <ac:spMk id="9" creationId="{88D39806-A5B5-F848-401E-3C9944F63385}"/>
          </ac:spMkLst>
        </pc:spChg>
        <pc:spChg chg="add mod">
          <ac:chgData name="Lucian Alexe" userId="07eb6bfa-daf9-4cdd-80a3-e1c52c89e5cb" providerId="ADAL" clId="{C98866FD-C2CB-42FE-BB62-144B03AAF7AE}" dt="2026-04-02T09:36:15.014" v="516" actId="1076"/>
          <ac:spMkLst>
            <pc:docMk/>
            <pc:sldMk cId="2165068623" sldId="264"/>
            <ac:spMk id="11" creationId="{0683C645-EEB8-C727-4E49-CCDB79DEFFD9}"/>
          </ac:spMkLst>
        </pc:spChg>
        <pc:spChg chg="add mod">
          <ac:chgData name="Lucian Alexe" userId="07eb6bfa-daf9-4cdd-80a3-e1c52c89e5cb" providerId="ADAL" clId="{C98866FD-C2CB-42FE-BB62-144B03AAF7AE}" dt="2026-04-02T09:34:55.862" v="506" actId="164"/>
          <ac:spMkLst>
            <pc:docMk/>
            <pc:sldMk cId="2165068623" sldId="264"/>
            <ac:spMk id="12" creationId="{B0DBA399-7369-EDF4-82B1-C68D51AEAF00}"/>
          </ac:spMkLst>
        </pc:spChg>
        <pc:grpChg chg="add mod">
          <ac:chgData name="Lucian Alexe" userId="07eb6bfa-daf9-4cdd-80a3-e1c52c89e5cb" providerId="ADAL" clId="{C98866FD-C2CB-42FE-BB62-144B03AAF7AE}" dt="2026-04-02T09:35:20.351" v="510" actId="1076"/>
          <ac:grpSpMkLst>
            <pc:docMk/>
            <pc:sldMk cId="2165068623" sldId="264"/>
            <ac:grpSpMk id="13" creationId="{C2D0A15D-D81E-0A85-910C-927994195386}"/>
          </ac:grpSpMkLst>
        </pc:grpChg>
        <pc:picChg chg="add mod ord modCrop">
          <ac:chgData name="Lucian Alexe" userId="07eb6bfa-daf9-4cdd-80a3-e1c52c89e5cb" providerId="ADAL" clId="{C98866FD-C2CB-42FE-BB62-144B03AAF7AE}" dt="2026-04-22T10:41:04.744" v="1178" actId="18131"/>
          <ac:picMkLst>
            <pc:docMk/>
            <pc:sldMk cId="2165068623" sldId="264"/>
            <ac:picMk id="6" creationId="{AE8F1D33-CA82-B7BE-6D16-376CFF406461}"/>
          </ac:picMkLst>
        </pc:picChg>
      </pc:sldChg>
      <pc:sldChg chg="addSp delSp modSp new mod">
        <pc:chgData name="Lucian Alexe" userId="07eb6bfa-daf9-4cdd-80a3-e1c52c89e5cb" providerId="ADAL" clId="{C98866FD-C2CB-42FE-BB62-144B03AAF7AE}" dt="2026-04-02T10:19:04.147" v="981" actId="1076"/>
        <pc:sldMkLst>
          <pc:docMk/>
          <pc:sldMk cId="166109960" sldId="265"/>
        </pc:sldMkLst>
        <pc:spChg chg="mod">
          <ac:chgData name="Lucian Alexe" userId="07eb6bfa-daf9-4cdd-80a3-e1c52c89e5cb" providerId="ADAL" clId="{C98866FD-C2CB-42FE-BB62-144B03AAF7AE}" dt="2026-04-02T09:37:20.912" v="528" actId="113"/>
          <ac:spMkLst>
            <pc:docMk/>
            <pc:sldMk cId="166109960" sldId="265"/>
            <ac:spMk id="2" creationId="{9EED24C6-C58D-D862-0137-CB8D029D4BDF}"/>
          </ac:spMkLst>
        </pc:spChg>
        <pc:spChg chg="mod">
          <ac:chgData name="Lucian Alexe" userId="07eb6bfa-daf9-4cdd-80a3-e1c52c89e5cb" providerId="ADAL" clId="{C98866FD-C2CB-42FE-BB62-144B03AAF7AE}" dt="2026-04-02T09:53:03.917" v="657" actId="14100"/>
          <ac:spMkLst>
            <pc:docMk/>
            <pc:sldMk cId="166109960" sldId="265"/>
            <ac:spMk id="3" creationId="{4C84090E-98CA-2BA4-12E5-278FBDB931F1}"/>
          </ac:spMkLst>
        </pc:spChg>
        <pc:spChg chg="add mod">
          <ac:chgData name="Lucian Alexe" userId="07eb6bfa-daf9-4cdd-80a3-e1c52c89e5cb" providerId="ADAL" clId="{C98866FD-C2CB-42FE-BB62-144B03AAF7AE}" dt="2026-04-02T09:40:42.029" v="611" actId="1076"/>
          <ac:spMkLst>
            <pc:docMk/>
            <pc:sldMk cId="166109960" sldId="265"/>
            <ac:spMk id="4" creationId="{C1B43E15-57A2-E020-E155-B8E5BB24F8A0}"/>
          </ac:spMkLst>
        </pc:spChg>
        <pc:spChg chg="add mod ord">
          <ac:chgData name="Lucian Alexe" userId="07eb6bfa-daf9-4cdd-80a3-e1c52c89e5cb" providerId="ADAL" clId="{C98866FD-C2CB-42FE-BB62-144B03AAF7AE}" dt="2026-04-02T10:19:04.147" v="981" actId="1076"/>
          <ac:spMkLst>
            <pc:docMk/>
            <pc:sldMk cId="166109960" sldId="265"/>
            <ac:spMk id="7" creationId="{F89483CF-758C-D433-878F-6964DC7BB8D1}"/>
          </ac:spMkLst>
        </pc:spChg>
        <pc:spChg chg="mod">
          <ac:chgData name="Lucian Alexe" userId="07eb6bfa-daf9-4cdd-80a3-e1c52c89e5cb" providerId="ADAL" clId="{C98866FD-C2CB-42FE-BB62-144B03AAF7AE}" dt="2026-04-02T09:41:01.893" v="618" actId="20577"/>
          <ac:spMkLst>
            <pc:docMk/>
            <pc:sldMk cId="166109960" sldId="265"/>
            <ac:spMk id="35" creationId="{0BF77082-9A62-0F2C-904D-FFD82CDE98DC}"/>
          </ac:spMkLst>
        </pc:spChg>
        <pc:spChg chg="mod">
          <ac:chgData name="Lucian Alexe" userId="07eb6bfa-daf9-4cdd-80a3-e1c52c89e5cb" providerId="ADAL" clId="{C98866FD-C2CB-42FE-BB62-144B03AAF7AE}" dt="2026-04-02T09:40:49.068" v="615" actId="571"/>
          <ac:spMkLst>
            <pc:docMk/>
            <pc:sldMk cId="166109960" sldId="265"/>
            <ac:spMk id="37" creationId="{2436F5B9-E729-DD4A-D20F-5E5403AE73F9}"/>
          </ac:spMkLst>
        </pc:spChg>
        <pc:spChg chg="mod">
          <ac:chgData name="Lucian Alexe" userId="07eb6bfa-daf9-4cdd-80a3-e1c52c89e5cb" providerId="ADAL" clId="{C98866FD-C2CB-42FE-BB62-144B03AAF7AE}" dt="2026-04-02T09:52:00.680" v="642"/>
          <ac:spMkLst>
            <pc:docMk/>
            <pc:sldMk cId="166109960" sldId="265"/>
            <ac:spMk id="40" creationId="{691FD85B-1A0A-EFBC-C93E-791C7A6C97F4}"/>
          </ac:spMkLst>
        </pc:spChg>
        <pc:spChg chg="mod">
          <ac:chgData name="Lucian Alexe" userId="07eb6bfa-daf9-4cdd-80a3-e1c52c89e5cb" providerId="ADAL" clId="{C98866FD-C2CB-42FE-BB62-144B03AAF7AE}" dt="2026-04-02T09:41:10.482" v="619" actId="571"/>
          <ac:spMkLst>
            <pc:docMk/>
            <pc:sldMk cId="166109960" sldId="265"/>
            <ac:spMk id="42" creationId="{3B2ABB86-CC1E-9146-C493-EF60A286EE11}"/>
          </ac:spMkLst>
        </pc:spChg>
        <pc:spChg chg="mod">
          <ac:chgData name="Lucian Alexe" userId="07eb6bfa-daf9-4cdd-80a3-e1c52c89e5cb" providerId="ADAL" clId="{C98866FD-C2CB-42FE-BB62-144B03AAF7AE}" dt="2026-04-02T09:52:15.467" v="645" actId="20577"/>
          <ac:spMkLst>
            <pc:docMk/>
            <pc:sldMk cId="166109960" sldId="265"/>
            <ac:spMk id="45" creationId="{A8DF7FB6-4008-A4F8-D7D7-B431DEACEC89}"/>
          </ac:spMkLst>
        </pc:spChg>
        <pc:spChg chg="mod">
          <ac:chgData name="Lucian Alexe" userId="07eb6bfa-daf9-4cdd-80a3-e1c52c89e5cb" providerId="ADAL" clId="{C98866FD-C2CB-42FE-BB62-144B03AAF7AE}" dt="2026-04-02T09:41:12.166" v="620" actId="571"/>
          <ac:spMkLst>
            <pc:docMk/>
            <pc:sldMk cId="166109960" sldId="265"/>
            <ac:spMk id="47" creationId="{14E8AB45-DF8B-7388-74AA-72CE1A4B2224}"/>
          </ac:spMkLst>
        </pc:spChg>
        <pc:spChg chg="mod">
          <ac:chgData name="Lucian Alexe" userId="07eb6bfa-daf9-4cdd-80a3-e1c52c89e5cb" providerId="ADAL" clId="{C98866FD-C2CB-42FE-BB62-144B03AAF7AE}" dt="2026-04-02T09:52:31.916" v="648"/>
          <ac:spMkLst>
            <pc:docMk/>
            <pc:sldMk cId="166109960" sldId="265"/>
            <ac:spMk id="50" creationId="{AA99563D-5BE1-F1DA-401B-DF78A43913AB}"/>
          </ac:spMkLst>
        </pc:spChg>
        <pc:spChg chg="mod">
          <ac:chgData name="Lucian Alexe" userId="07eb6bfa-daf9-4cdd-80a3-e1c52c89e5cb" providerId="ADAL" clId="{C98866FD-C2CB-42FE-BB62-144B03AAF7AE}" dt="2026-04-02T09:41:15.427" v="621" actId="571"/>
          <ac:spMkLst>
            <pc:docMk/>
            <pc:sldMk cId="166109960" sldId="265"/>
            <ac:spMk id="52" creationId="{438D1887-ADD6-FC5D-EADE-A439D2C7B584}"/>
          </ac:spMkLst>
        </pc:spChg>
        <pc:spChg chg="add mod">
          <ac:chgData name="Lucian Alexe" userId="07eb6bfa-daf9-4cdd-80a3-e1c52c89e5cb" providerId="ADAL" clId="{C98866FD-C2CB-42FE-BB62-144B03AAF7AE}" dt="2026-04-02T09:52:58.007" v="655" actId="403"/>
          <ac:spMkLst>
            <pc:docMk/>
            <pc:sldMk cId="166109960" sldId="265"/>
            <ac:spMk id="54" creationId="{A686B581-E7E2-A6D6-152B-6A18720C8047}"/>
          </ac:spMkLst>
        </pc:spChg>
        <pc:grpChg chg="add mod">
          <ac:chgData name="Lucian Alexe" userId="07eb6bfa-daf9-4cdd-80a3-e1c52c89e5cb" providerId="ADAL" clId="{C98866FD-C2CB-42FE-BB62-144B03AAF7AE}" dt="2026-04-02T09:38:35.119" v="560" actId="164"/>
          <ac:grpSpMkLst>
            <pc:docMk/>
            <pc:sldMk cId="166109960" sldId="265"/>
            <ac:grpSpMk id="8" creationId="{B9E7E03A-298B-9B68-CCD4-61899C039DD1}"/>
          </ac:grpSpMkLst>
        </pc:grpChg>
        <pc:grpChg chg="add mod">
          <ac:chgData name="Lucian Alexe" userId="07eb6bfa-daf9-4cdd-80a3-e1c52c89e5cb" providerId="ADAL" clId="{C98866FD-C2CB-42FE-BB62-144B03AAF7AE}" dt="2026-04-02T09:52:44.644" v="652" actId="1076"/>
          <ac:grpSpMkLst>
            <pc:docMk/>
            <pc:sldMk cId="166109960" sldId="265"/>
            <ac:grpSpMk id="13" creationId="{3BE2A827-75E5-CDAB-ED42-C2B6DB5C094D}"/>
          </ac:grpSpMkLst>
        </pc:grpChg>
        <pc:grpChg chg="add mod">
          <ac:chgData name="Lucian Alexe" userId="07eb6bfa-daf9-4cdd-80a3-e1c52c89e5cb" providerId="ADAL" clId="{C98866FD-C2CB-42FE-BB62-144B03AAF7AE}" dt="2026-04-02T09:52:44.644" v="652" actId="1076"/>
          <ac:grpSpMkLst>
            <pc:docMk/>
            <pc:sldMk cId="166109960" sldId="265"/>
            <ac:grpSpMk id="34" creationId="{D9EE4F0D-24F5-02C2-0A06-E9C142202FAD}"/>
          </ac:grpSpMkLst>
        </pc:grpChg>
        <pc:grpChg chg="mod">
          <ac:chgData name="Lucian Alexe" userId="07eb6bfa-daf9-4cdd-80a3-e1c52c89e5cb" providerId="ADAL" clId="{C98866FD-C2CB-42FE-BB62-144B03AAF7AE}" dt="2026-04-02T09:40:49.068" v="615" actId="571"/>
          <ac:grpSpMkLst>
            <pc:docMk/>
            <pc:sldMk cId="166109960" sldId="265"/>
            <ac:grpSpMk id="36" creationId="{65DE6A2E-BC99-1A81-2A80-C467B0843BC9}"/>
          </ac:grpSpMkLst>
        </pc:grpChg>
        <pc:grpChg chg="add mod">
          <ac:chgData name="Lucian Alexe" userId="07eb6bfa-daf9-4cdd-80a3-e1c52c89e5cb" providerId="ADAL" clId="{C98866FD-C2CB-42FE-BB62-144B03AAF7AE}" dt="2026-04-02T09:52:44.644" v="652" actId="1076"/>
          <ac:grpSpMkLst>
            <pc:docMk/>
            <pc:sldMk cId="166109960" sldId="265"/>
            <ac:grpSpMk id="39" creationId="{43665876-3952-DA3C-71BE-1E724AFFE1D0}"/>
          </ac:grpSpMkLst>
        </pc:grpChg>
        <pc:grpChg chg="mod">
          <ac:chgData name="Lucian Alexe" userId="07eb6bfa-daf9-4cdd-80a3-e1c52c89e5cb" providerId="ADAL" clId="{C98866FD-C2CB-42FE-BB62-144B03AAF7AE}" dt="2026-04-02T09:41:10.482" v="619" actId="571"/>
          <ac:grpSpMkLst>
            <pc:docMk/>
            <pc:sldMk cId="166109960" sldId="265"/>
            <ac:grpSpMk id="41" creationId="{49BD6DFE-F75D-A750-D500-ADD44E4B6F93}"/>
          </ac:grpSpMkLst>
        </pc:grpChg>
        <pc:grpChg chg="add mod">
          <ac:chgData name="Lucian Alexe" userId="07eb6bfa-daf9-4cdd-80a3-e1c52c89e5cb" providerId="ADAL" clId="{C98866FD-C2CB-42FE-BB62-144B03AAF7AE}" dt="2026-04-02T09:52:44.644" v="652" actId="1076"/>
          <ac:grpSpMkLst>
            <pc:docMk/>
            <pc:sldMk cId="166109960" sldId="265"/>
            <ac:grpSpMk id="44" creationId="{3841FB1D-0037-F725-7D27-CF54D0417211}"/>
          </ac:grpSpMkLst>
        </pc:grpChg>
        <pc:grpChg chg="mod">
          <ac:chgData name="Lucian Alexe" userId="07eb6bfa-daf9-4cdd-80a3-e1c52c89e5cb" providerId="ADAL" clId="{C98866FD-C2CB-42FE-BB62-144B03AAF7AE}" dt="2026-04-02T09:41:12.166" v="620" actId="571"/>
          <ac:grpSpMkLst>
            <pc:docMk/>
            <pc:sldMk cId="166109960" sldId="265"/>
            <ac:grpSpMk id="46" creationId="{614941A2-9445-F558-4696-500352B70622}"/>
          </ac:grpSpMkLst>
        </pc:grpChg>
        <pc:grpChg chg="add mod">
          <ac:chgData name="Lucian Alexe" userId="07eb6bfa-daf9-4cdd-80a3-e1c52c89e5cb" providerId="ADAL" clId="{C98866FD-C2CB-42FE-BB62-144B03AAF7AE}" dt="2026-04-02T09:52:44.644" v="652" actId="1076"/>
          <ac:grpSpMkLst>
            <pc:docMk/>
            <pc:sldMk cId="166109960" sldId="265"/>
            <ac:grpSpMk id="49" creationId="{5F073F21-39AB-481B-7EC1-00C36D82E884}"/>
          </ac:grpSpMkLst>
        </pc:grpChg>
        <pc:grpChg chg="mod">
          <ac:chgData name="Lucian Alexe" userId="07eb6bfa-daf9-4cdd-80a3-e1c52c89e5cb" providerId="ADAL" clId="{C98866FD-C2CB-42FE-BB62-144B03AAF7AE}" dt="2026-04-02T09:41:15.427" v="621" actId="571"/>
          <ac:grpSpMkLst>
            <pc:docMk/>
            <pc:sldMk cId="166109960" sldId="265"/>
            <ac:grpSpMk id="51" creationId="{BF7EBF1A-73E6-19B1-7B96-EF916CA5368C}"/>
          </ac:grpSpMkLst>
        </pc:grpChg>
        <pc:picChg chg="add mod">
          <ac:chgData name="Lucian Alexe" userId="07eb6bfa-daf9-4cdd-80a3-e1c52c89e5cb" providerId="ADAL" clId="{C98866FD-C2CB-42FE-BB62-144B03AAF7AE}" dt="2026-04-02T09:38:07.548" v="546" actId="164"/>
          <ac:picMkLst>
            <pc:docMk/>
            <pc:sldMk cId="166109960" sldId="265"/>
            <ac:picMk id="6" creationId="{FC74144D-DD17-251E-A7EA-A21270E87D79}"/>
          </ac:picMkLst>
        </pc:picChg>
        <pc:picChg chg="mod">
          <ac:chgData name="Lucian Alexe" userId="07eb6bfa-daf9-4cdd-80a3-e1c52c89e5cb" providerId="ADAL" clId="{C98866FD-C2CB-42FE-BB62-144B03AAF7AE}" dt="2026-04-02T09:40:49.068" v="615" actId="571"/>
          <ac:picMkLst>
            <pc:docMk/>
            <pc:sldMk cId="166109960" sldId="265"/>
            <ac:picMk id="38" creationId="{A729E0B9-49A1-057C-FB86-51CBB68DAF19}"/>
          </ac:picMkLst>
        </pc:picChg>
        <pc:picChg chg="mod">
          <ac:chgData name="Lucian Alexe" userId="07eb6bfa-daf9-4cdd-80a3-e1c52c89e5cb" providerId="ADAL" clId="{C98866FD-C2CB-42FE-BB62-144B03AAF7AE}" dt="2026-04-02T09:41:10.482" v="619" actId="571"/>
          <ac:picMkLst>
            <pc:docMk/>
            <pc:sldMk cId="166109960" sldId="265"/>
            <ac:picMk id="43" creationId="{51077DDC-348D-3EF3-27D7-0CF68F2769E8}"/>
          </ac:picMkLst>
        </pc:picChg>
        <pc:picChg chg="mod">
          <ac:chgData name="Lucian Alexe" userId="07eb6bfa-daf9-4cdd-80a3-e1c52c89e5cb" providerId="ADAL" clId="{C98866FD-C2CB-42FE-BB62-144B03AAF7AE}" dt="2026-04-02T09:41:12.166" v="620" actId="571"/>
          <ac:picMkLst>
            <pc:docMk/>
            <pc:sldMk cId="166109960" sldId="265"/>
            <ac:picMk id="48" creationId="{2E4AA8E5-23E0-1008-056E-27DC8D23C6EE}"/>
          </ac:picMkLst>
        </pc:picChg>
        <pc:picChg chg="mod">
          <ac:chgData name="Lucian Alexe" userId="07eb6bfa-daf9-4cdd-80a3-e1c52c89e5cb" providerId="ADAL" clId="{C98866FD-C2CB-42FE-BB62-144B03AAF7AE}" dt="2026-04-02T09:41:15.427" v="621" actId="571"/>
          <ac:picMkLst>
            <pc:docMk/>
            <pc:sldMk cId="166109960" sldId="265"/>
            <ac:picMk id="53" creationId="{8F8171BE-7D10-854D-88EC-6CA162B3EEE1}"/>
          </ac:picMkLst>
        </pc:picChg>
      </pc:sldChg>
      <pc:sldChg chg="addSp delSp modSp new mod modClrScheme chgLayout">
        <pc:chgData name="Lucian Alexe" userId="07eb6bfa-daf9-4cdd-80a3-e1c52c89e5cb" providerId="ADAL" clId="{C98866FD-C2CB-42FE-BB62-144B03AAF7AE}" dt="2026-04-02T09:56:01.228" v="705" actId="27636"/>
        <pc:sldMkLst>
          <pc:docMk/>
          <pc:sldMk cId="1941760241" sldId="266"/>
        </pc:sldMkLst>
        <pc:spChg chg="mod ord">
          <ac:chgData name="Lucian Alexe" userId="07eb6bfa-daf9-4cdd-80a3-e1c52c89e5cb" providerId="ADAL" clId="{C98866FD-C2CB-42FE-BB62-144B03AAF7AE}" dt="2026-04-02T09:53:52.597" v="663" actId="700"/>
          <ac:spMkLst>
            <pc:docMk/>
            <pc:sldMk cId="1941760241" sldId="266"/>
            <ac:spMk id="2" creationId="{D6FC428B-9D6F-B6ED-2640-070BE533B90D}"/>
          </ac:spMkLst>
        </pc:spChg>
        <pc:spChg chg="add mod ord">
          <ac:chgData name="Lucian Alexe" userId="07eb6bfa-daf9-4cdd-80a3-e1c52c89e5cb" providerId="ADAL" clId="{C98866FD-C2CB-42FE-BB62-144B03AAF7AE}" dt="2026-04-02T09:55:56.738" v="703" actId="2711"/>
          <ac:spMkLst>
            <pc:docMk/>
            <pc:sldMk cId="1941760241" sldId="266"/>
            <ac:spMk id="4" creationId="{8468486C-CA56-014B-65E8-5C45B36952E3}"/>
          </ac:spMkLst>
        </pc:spChg>
        <pc:spChg chg="add mod ord">
          <ac:chgData name="Lucian Alexe" userId="07eb6bfa-daf9-4cdd-80a3-e1c52c89e5cb" providerId="ADAL" clId="{C98866FD-C2CB-42FE-BB62-144B03AAF7AE}" dt="2026-04-02T09:56:01.228" v="705" actId="27636"/>
          <ac:spMkLst>
            <pc:docMk/>
            <pc:sldMk cId="1941760241" sldId="266"/>
            <ac:spMk id="5" creationId="{17C8EABF-B1A1-BC14-AE64-953C520CC9B4}"/>
          </ac:spMkLst>
        </pc:spChg>
        <pc:spChg chg="mod">
          <ac:chgData name="Lucian Alexe" userId="07eb6bfa-daf9-4cdd-80a3-e1c52c89e5cb" providerId="ADAL" clId="{C98866FD-C2CB-42FE-BB62-144B03AAF7AE}" dt="2026-04-02T09:55:23.660" v="699"/>
          <ac:spMkLst>
            <pc:docMk/>
            <pc:sldMk cId="1941760241" sldId="266"/>
            <ac:spMk id="7" creationId="{A23176EE-E96D-8508-5A1C-152542AE3AA3}"/>
          </ac:spMkLst>
        </pc:spChg>
        <pc:grpChg chg="add mod">
          <ac:chgData name="Lucian Alexe" userId="07eb6bfa-daf9-4cdd-80a3-e1c52c89e5cb" providerId="ADAL" clId="{C98866FD-C2CB-42FE-BB62-144B03AAF7AE}" dt="2026-04-02T09:55:29.110" v="701" actId="1076"/>
          <ac:grpSpMkLst>
            <pc:docMk/>
            <pc:sldMk cId="1941760241" sldId="266"/>
            <ac:grpSpMk id="6" creationId="{FA6D11EA-41BB-2DE1-835D-CF9F0CFDBD18}"/>
          </ac:grpSpMkLst>
        </pc:grpChg>
        <pc:picChg chg="mod">
          <ac:chgData name="Lucian Alexe" userId="07eb6bfa-daf9-4cdd-80a3-e1c52c89e5cb" providerId="ADAL" clId="{C98866FD-C2CB-42FE-BB62-144B03AAF7AE}" dt="2026-04-02T09:55:23.660" v="699"/>
          <ac:picMkLst>
            <pc:docMk/>
            <pc:sldMk cId="1941760241" sldId="266"/>
            <ac:picMk id="8" creationId="{A9E8FA98-FA74-692E-0FB5-69F1829F4230}"/>
          </ac:picMkLst>
        </pc:picChg>
      </pc:sldChg>
      <pc:sldChg chg="addSp delSp modSp new mod modClrScheme chgLayout">
        <pc:chgData name="Lucian Alexe" userId="07eb6bfa-daf9-4cdd-80a3-e1c52c89e5cb" providerId="ADAL" clId="{C98866FD-C2CB-42FE-BB62-144B03AAF7AE}" dt="2026-04-02T10:01:16.576" v="780" actId="14100"/>
        <pc:sldMkLst>
          <pc:docMk/>
          <pc:sldMk cId="502573542" sldId="267"/>
        </pc:sldMkLst>
        <pc:spChg chg="mod ord">
          <ac:chgData name="Lucian Alexe" userId="07eb6bfa-daf9-4cdd-80a3-e1c52c89e5cb" providerId="ADAL" clId="{C98866FD-C2CB-42FE-BB62-144B03AAF7AE}" dt="2026-04-02T09:58:46.108" v="739" actId="13926"/>
          <ac:spMkLst>
            <pc:docMk/>
            <pc:sldMk cId="502573542" sldId="267"/>
            <ac:spMk id="2" creationId="{5F2E0302-C74D-A0E6-4296-10650DAAF980}"/>
          </ac:spMkLst>
        </pc:spChg>
        <pc:spChg chg="add del mod ord">
          <ac:chgData name="Lucian Alexe" userId="07eb6bfa-daf9-4cdd-80a3-e1c52c89e5cb" providerId="ADAL" clId="{C98866FD-C2CB-42FE-BB62-144B03AAF7AE}" dt="2026-04-02T09:59:35.355" v="748" actId="14100"/>
          <ac:spMkLst>
            <pc:docMk/>
            <pc:sldMk cId="502573542" sldId="267"/>
            <ac:spMk id="12" creationId="{ECEE4D69-BA08-41BF-27F5-B420CD4955FF}"/>
          </ac:spMkLst>
        </pc:spChg>
        <pc:spChg chg="add mod">
          <ac:chgData name="Lucian Alexe" userId="07eb6bfa-daf9-4cdd-80a3-e1c52c89e5cb" providerId="ADAL" clId="{C98866FD-C2CB-42FE-BB62-144B03AAF7AE}" dt="2026-04-02T10:01:12.701" v="779" actId="1076"/>
          <ac:spMkLst>
            <pc:docMk/>
            <pc:sldMk cId="502573542" sldId="267"/>
            <ac:spMk id="15" creationId="{ACD17682-AEA4-6F4E-341E-137C4AEE9508}"/>
          </ac:spMkLst>
        </pc:spChg>
        <pc:cxnChg chg="add mod">
          <ac:chgData name="Lucian Alexe" userId="07eb6bfa-daf9-4cdd-80a3-e1c52c89e5cb" providerId="ADAL" clId="{C98866FD-C2CB-42FE-BB62-144B03AAF7AE}" dt="2026-04-02T10:01:16.576" v="780" actId="14100"/>
          <ac:cxnSpMkLst>
            <pc:docMk/>
            <pc:sldMk cId="502573542" sldId="267"/>
            <ac:cxnSpMk id="17" creationId="{8A2ED93A-B614-3992-CC6F-223C2D09D7DB}"/>
          </ac:cxnSpMkLst>
        </pc:cxnChg>
      </pc:sldChg>
      <pc:sldChg chg="addSp delSp modSp new mod modClrScheme chgLayout">
        <pc:chgData name="Lucian Alexe" userId="07eb6bfa-daf9-4cdd-80a3-e1c52c89e5cb" providerId="ADAL" clId="{C98866FD-C2CB-42FE-BB62-144B03AAF7AE}" dt="2026-04-02T10:06:13.991" v="870" actId="1076"/>
        <pc:sldMkLst>
          <pc:docMk/>
          <pc:sldMk cId="783225386" sldId="268"/>
        </pc:sldMkLst>
        <pc:spChg chg="add mod ord">
          <ac:chgData name="Lucian Alexe" userId="07eb6bfa-daf9-4cdd-80a3-e1c52c89e5cb" providerId="ADAL" clId="{C98866FD-C2CB-42FE-BB62-144B03AAF7AE}" dt="2026-04-02T10:03:31.206" v="828" actId="403"/>
          <ac:spMkLst>
            <pc:docMk/>
            <pc:sldMk cId="783225386" sldId="268"/>
            <ac:spMk id="4" creationId="{6DFF27B0-798B-D867-32C2-905507CA9A60}"/>
          </ac:spMkLst>
        </pc:spChg>
        <pc:spChg chg="add mod ord">
          <ac:chgData name="Lucian Alexe" userId="07eb6bfa-daf9-4cdd-80a3-e1c52c89e5cb" providerId="ADAL" clId="{C98866FD-C2CB-42FE-BB62-144B03AAF7AE}" dt="2026-04-02T10:06:13.991" v="870" actId="1076"/>
          <ac:spMkLst>
            <pc:docMk/>
            <pc:sldMk cId="783225386" sldId="268"/>
            <ac:spMk id="5" creationId="{E399E9BC-0026-A6A4-9046-A5436E558DF4}"/>
          </ac:spMkLst>
        </pc:spChg>
        <pc:spChg chg="add mod">
          <ac:chgData name="Lucian Alexe" userId="07eb6bfa-daf9-4cdd-80a3-e1c52c89e5cb" providerId="ADAL" clId="{C98866FD-C2CB-42FE-BB62-144B03AAF7AE}" dt="2026-04-02T10:03:24.140" v="824" actId="1076"/>
          <ac:spMkLst>
            <pc:docMk/>
            <pc:sldMk cId="783225386" sldId="268"/>
            <ac:spMk id="9" creationId="{FB4944ED-B468-8AB9-9E43-0FEC3E7F7855}"/>
          </ac:spMkLst>
        </pc:spChg>
        <pc:spChg chg="add mod">
          <ac:chgData name="Lucian Alexe" userId="07eb6bfa-daf9-4cdd-80a3-e1c52c89e5cb" providerId="ADAL" clId="{C98866FD-C2CB-42FE-BB62-144B03AAF7AE}" dt="2026-04-02T10:06:13.991" v="870" actId="1076"/>
          <ac:spMkLst>
            <pc:docMk/>
            <pc:sldMk cId="783225386" sldId="268"/>
            <ac:spMk id="10" creationId="{7DB5C441-1080-8A2F-75E3-318F3980EBE0}"/>
          </ac:spMkLst>
        </pc:spChg>
        <pc:spChg chg="add mod">
          <ac:chgData name="Lucian Alexe" userId="07eb6bfa-daf9-4cdd-80a3-e1c52c89e5cb" providerId="ADAL" clId="{C98866FD-C2CB-42FE-BB62-144B03AAF7AE}" dt="2026-04-02T10:06:13.991" v="870" actId="1076"/>
          <ac:spMkLst>
            <pc:docMk/>
            <pc:sldMk cId="783225386" sldId="268"/>
            <ac:spMk id="11" creationId="{4C7B05AA-273D-9C1F-2444-4EE33DE79267}"/>
          </ac:spMkLst>
        </pc:spChg>
        <pc:spChg chg="add mod">
          <ac:chgData name="Lucian Alexe" userId="07eb6bfa-daf9-4cdd-80a3-e1c52c89e5cb" providerId="ADAL" clId="{C98866FD-C2CB-42FE-BB62-144B03AAF7AE}" dt="2026-04-02T10:06:13.991" v="870" actId="1076"/>
          <ac:spMkLst>
            <pc:docMk/>
            <pc:sldMk cId="783225386" sldId="268"/>
            <ac:spMk id="12" creationId="{520D987A-C815-C4C5-EBCD-3883322EBFA6}"/>
          </ac:spMkLst>
        </pc:spChg>
        <pc:spChg chg="add mod">
          <ac:chgData name="Lucian Alexe" userId="07eb6bfa-daf9-4cdd-80a3-e1c52c89e5cb" providerId="ADAL" clId="{C98866FD-C2CB-42FE-BB62-144B03AAF7AE}" dt="2026-04-02T10:06:13.991" v="870" actId="1076"/>
          <ac:spMkLst>
            <pc:docMk/>
            <pc:sldMk cId="783225386" sldId="268"/>
            <ac:spMk id="13" creationId="{8431242B-ECD9-17EC-5628-46CF3A5F4B13}"/>
          </ac:spMkLst>
        </pc:spChg>
      </pc:sldChg>
      <pc:sldChg chg="addSp delSp modSp new mod modClrScheme chgLayout">
        <pc:chgData name="Lucian Alexe" userId="07eb6bfa-daf9-4cdd-80a3-e1c52c89e5cb" providerId="ADAL" clId="{C98866FD-C2CB-42FE-BB62-144B03AAF7AE}" dt="2026-04-02T10:31:22.689" v="1105" actId="27636"/>
        <pc:sldMkLst>
          <pc:docMk/>
          <pc:sldMk cId="136095074" sldId="269"/>
        </pc:sldMkLst>
        <pc:spChg chg="add mod ord">
          <ac:chgData name="Lucian Alexe" userId="07eb6bfa-daf9-4cdd-80a3-e1c52c89e5cb" providerId="ADAL" clId="{C98866FD-C2CB-42FE-BB62-144B03AAF7AE}" dt="2026-04-02T10:06:42.159" v="873"/>
          <ac:spMkLst>
            <pc:docMk/>
            <pc:sldMk cId="136095074" sldId="269"/>
            <ac:spMk id="4" creationId="{0DC2ECC6-1240-DA61-A104-3888F82C5222}"/>
          </ac:spMkLst>
        </pc:spChg>
        <pc:spChg chg="add mod ord">
          <ac:chgData name="Lucian Alexe" userId="07eb6bfa-daf9-4cdd-80a3-e1c52c89e5cb" providerId="ADAL" clId="{C98866FD-C2CB-42FE-BB62-144B03AAF7AE}" dt="2026-04-02T10:24:32.120" v="1036" actId="207"/>
          <ac:spMkLst>
            <pc:docMk/>
            <pc:sldMk cId="136095074" sldId="269"/>
            <ac:spMk id="5" creationId="{D710A8B5-26D3-3798-BD5A-93415DC7338B}"/>
          </ac:spMkLst>
        </pc:spChg>
        <pc:spChg chg="add mod">
          <ac:chgData name="Lucian Alexe" userId="07eb6bfa-daf9-4cdd-80a3-e1c52c89e5cb" providerId="ADAL" clId="{C98866FD-C2CB-42FE-BB62-144B03AAF7AE}" dt="2026-04-02T10:31:22.689" v="1105" actId="27636"/>
          <ac:spMkLst>
            <pc:docMk/>
            <pc:sldMk cId="136095074" sldId="269"/>
            <ac:spMk id="6" creationId="{A2602F10-AB2D-70B2-5C28-C67DC701987E}"/>
          </ac:spMkLst>
        </pc:spChg>
        <pc:spChg chg="add mod">
          <ac:chgData name="Lucian Alexe" userId="07eb6bfa-daf9-4cdd-80a3-e1c52c89e5cb" providerId="ADAL" clId="{C98866FD-C2CB-42FE-BB62-144B03AAF7AE}" dt="2026-04-02T10:22:25.366" v="1032" actId="20577"/>
          <ac:spMkLst>
            <pc:docMk/>
            <pc:sldMk cId="136095074" sldId="269"/>
            <ac:spMk id="8" creationId="{9023F495-8479-30E3-D115-B931E61B35FE}"/>
          </ac:spMkLst>
        </pc:spChg>
        <pc:spChg chg="mod">
          <ac:chgData name="Lucian Alexe" userId="07eb6bfa-daf9-4cdd-80a3-e1c52c89e5cb" providerId="ADAL" clId="{C98866FD-C2CB-42FE-BB62-144B03AAF7AE}" dt="2026-04-02T10:27:49.814" v="1065" actId="207"/>
          <ac:spMkLst>
            <pc:docMk/>
            <pc:sldMk cId="136095074" sldId="269"/>
            <ac:spMk id="23" creationId="{B83DE59D-F13E-201D-DA43-317115D5C2BE}"/>
          </ac:spMkLst>
        </pc:spChg>
        <pc:spChg chg="mod">
          <ac:chgData name="Lucian Alexe" userId="07eb6bfa-daf9-4cdd-80a3-e1c52c89e5cb" providerId="ADAL" clId="{C98866FD-C2CB-42FE-BB62-144B03AAF7AE}" dt="2026-04-02T10:27:54.440" v="1066" actId="207"/>
          <ac:spMkLst>
            <pc:docMk/>
            <pc:sldMk cId="136095074" sldId="269"/>
            <ac:spMk id="26" creationId="{56718D29-C565-DAD0-738B-461F3C816C25}"/>
          </ac:spMkLst>
        </pc:spChg>
        <pc:spChg chg="mod">
          <ac:chgData name="Lucian Alexe" userId="07eb6bfa-daf9-4cdd-80a3-e1c52c89e5cb" providerId="ADAL" clId="{C98866FD-C2CB-42FE-BB62-144B03AAF7AE}" dt="2026-04-02T10:28:00.341" v="1067" actId="207"/>
          <ac:spMkLst>
            <pc:docMk/>
            <pc:sldMk cId="136095074" sldId="269"/>
            <ac:spMk id="29" creationId="{0E70880D-759F-A3DA-C5C6-F49D70FCBFD7}"/>
          </ac:spMkLst>
        </pc:spChg>
        <pc:spChg chg="mod">
          <ac:chgData name="Lucian Alexe" userId="07eb6bfa-daf9-4cdd-80a3-e1c52c89e5cb" providerId="ADAL" clId="{C98866FD-C2CB-42FE-BB62-144B03AAF7AE}" dt="2026-04-02T10:28:04.146" v="1068" actId="207"/>
          <ac:spMkLst>
            <pc:docMk/>
            <pc:sldMk cId="136095074" sldId="269"/>
            <ac:spMk id="32" creationId="{919C7433-489C-AECD-B3AC-D69661173948}"/>
          </ac:spMkLst>
        </pc:spChg>
        <pc:spChg chg="mod">
          <ac:chgData name="Lucian Alexe" userId="07eb6bfa-daf9-4cdd-80a3-e1c52c89e5cb" providerId="ADAL" clId="{C98866FD-C2CB-42FE-BB62-144B03AAF7AE}" dt="2026-04-02T10:28:07.943" v="1069" actId="207"/>
          <ac:spMkLst>
            <pc:docMk/>
            <pc:sldMk cId="136095074" sldId="269"/>
            <ac:spMk id="35" creationId="{03315141-0FEF-318B-AC0A-18BF0FE1D02A}"/>
          </ac:spMkLst>
        </pc:spChg>
        <pc:grpChg chg="add mod">
          <ac:chgData name="Lucian Alexe" userId="07eb6bfa-daf9-4cdd-80a3-e1c52c89e5cb" providerId="ADAL" clId="{C98866FD-C2CB-42FE-BB62-144B03AAF7AE}" dt="2026-04-02T10:29:11.563" v="1087" actId="1076"/>
          <ac:grpSpMkLst>
            <pc:docMk/>
            <pc:sldMk cId="136095074" sldId="269"/>
            <ac:grpSpMk id="22" creationId="{8E01F055-4524-9626-BCAC-9DF82C0D01F6}"/>
          </ac:grpSpMkLst>
        </pc:grpChg>
        <pc:grpChg chg="add mod">
          <ac:chgData name="Lucian Alexe" userId="07eb6bfa-daf9-4cdd-80a3-e1c52c89e5cb" providerId="ADAL" clId="{C98866FD-C2CB-42FE-BB62-144B03AAF7AE}" dt="2026-04-02T10:29:06.960" v="1085" actId="1076"/>
          <ac:grpSpMkLst>
            <pc:docMk/>
            <pc:sldMk cId="136095074" sldId="269"/>
            <ac:grpSpMk id="25" creationId="{5203B3BE-6A1B-E60D-0E33-A0688CFF59A2}"/>
          </ac:grpSpMkLst>
        </pc:grpChg>
        <pc:grpChg chg="add mod">
          <ac:chgData name="Lucian Alexe" userId="07eb6bfa-daf9-4cdd-80a3-e1c52c89e5cb" providerId="ADAL" clId="{C98866FD-C2CB-42FE-BB62-144B03AAF7AE}" dt="2026-04-02T10:29:06.960" v="1085" actId="1076"/>
          <ac:grpSpMkLst>
            <pc:docMk/>
            <pc:sldMk cId="136095074" sldId="269"/>
            <ac:grpSpMk id="28" creationId="{692020FE-83E8-34F8-B39E-B7128A1FAC98}"/>
          </ac:grpSpMkLst>
        </pc:grpChg>
        <pc:grpChg chg="add mod">
          <ac:chgData name="Lucian Alexe" userId="07eb6bfa-daf9-4cdd-80a3-e1c52c89e5cb" providerId="ADAL" clId="{C98866FD-C2CB-42FE-BB62-144B03AAF7AE}" dt="2026-04-02T10:29:06.960" v="1085" actId="1076"/>
          <ac:grpSpMkLst>
            <pc:docMk/>
            <pc:sldMk cId="136095074" sldId="269"/>
            <ac:grpSpMk id="31" creationId="{3D969EAE-1758-2786-E7A4-27D7D031822C}"/>
          </ac:grpSpMkLst>
        </pc:grpChg>
        <pc:grpChg chg="add mod">
          <ac:chgData name="Lucian Alexe" userId="07eb6bfa-daf9-4cdd-80a3-e1c52c89e5cb" providerId="ADAL" clId="{C98866FD-C2CB-42FE-BB62-144B03AAF7AE}" dt="2026-04-02T10:29:06.960" v="1085" actId="1076"/>
          <ac:grpSpMkLst>
            <pc:docMk/>
            <pc:sldMk cId="136095074" sldId="269"/>
            <ac:grpSpMk id="34" creationId="{560F453F-E85B-FFA3-B90E-6D72DE6D163A}"/>
          </ac:grpSpMkLst>
        </pc:grpChg>
        <pc:picChg chg="mod">
          <ac:chgData name="Lucian Alexe" userId="07eb6bfa-daf9-4cdd-80a3-e1c52c89e5cb" providerId="ADAL" clId="{C98866FD-C2CB-42FE-BB62-144B03AAF7AE}" dt="2026-04-02T10:26:23.963" v="1048" actId="1038"/>
          <ac:picMkLst>
            <pc:docMk/>
            <pc:sldMk cId="136095074" sldId="269"/>
            <ac:picMk id="24" creationId="{253E33C4-6B08-FFFF-2F29-1DA37880025E}"/>
          </ac:picMkLst>
        </pc:picChg>
        <pc:picChg chg="mod">
          <ac:chgData name="Lucian Alexe" userId="07eb6bfa-daf9-4cdd-80a3-e1c52c89e5cb" providerId="ADAL" clId="{C98866FD-C2CB-42FE-BB62-144B03AAF7AE}" dt="2026-04-02T10:26:30.642" v="1049" actId="571"/>
          <ac:picMkLst>
            <pc:docMk/>
            <pc:sldMk cId="136095074" sldId="269"/>
            <ac:picMk id="27" creationId="{26E5BB1D-D46D-507D-E462-96335C28015E}"/>
          </ac:picMkLst>
        </pc:picChg>
        <pc:picChg chg="mod">
          <ac:chgData name="Lucian Alexe" userId="07eb6bfa-daf9-4cdd-80a3-e1c52c89e5cb" providerId="ADAL" clId="{C98866FD-C2CB-42FE-BB62-144B03AAF7AE}" dt="2026-04-02T10:26:34.633" v="1050" actId="571"/>
          <ac:picMkLst>
            <pc:docMk/>
            <pc:sldMk cId="136095074" sldId="269"/>
            <ac:picMk id="30" creationId="{F944FDA9-C003-755D-BEB1-BFCFFDE5D978}"/>
          </ac:picMkLst>
        </pc:picChg>
        <pc:picChg chg="mod">
          <ac:chgData name="Lucian Alexe" userId="07eb6bfa-daf9-4cdd-80a3-e1c52c89e5cb" providerId="ADAL" clId="{C98866FD-C2CB-42FE-BB62-144B03AAF7AE}" dt="2026-04-02T10:26:38.239" v="1051" actId="571"/>
          <ac:picMkLst>
            <pc:docMk/>
            <pc:sldMk cId="136095074" sldId="269"/>
            <ac:picMk id="33" creationId="{70B94982-9673-529C-E8A3-729289C5EC2D}"/>
          </ac:picMkLst>
        </pc:picChg>
        <pc:picChg chg="mod">
          <ac:chgData name="Lucian Alexe" userId="07eb6bfa-daf9-4cdd-80a3-e1c52c89e5cb" providerId="ADAL" clId="{C98866FD-C2CB-42FE-BB62-144B03AAF7AE}" dt="2026-04-02T10:26:41.749" v="1052" actId="571"/>
          <ac:picMkLst>
            <pc:docMk/>
            <pc:sldMk cId="136095074" sldId="269"/>
            <ac:picMk id="36" creationId="{01B6221F-38E8-335E-B1C0-A341D8AA8083}"/>
          </ac:picMkLst>
        </pc:picChg>
        <pc:picChg chg="add mod">
          <ac:chgData name="Lucian Alexe" userId="07eb6bfa-daf9-4cdd-80a3-e1c52c89e5cb" providerId="ADAL" clId="{C98866FD-C2CB-42FE-BB62-144B03AAF7AE}" dt="2026-04-02T10:30:10.595" v="1103" actId="14100"/>
          <ac:picMkLst>
            <pc:docMk/>
            <pc:sldMk cId="136095074" sldId="269"/>
            <ac:picMk id="40" creationId="{65E3FB07-B19E-AA6A-8E9A-89CF7AD0DA41}"/>
          </ac:picMkLst>
        </pc:picChg>
        <pc:cxnChg chg="add mod">
          <ac:chgData name="Lucian Alexe" userId="07eb6bfa-daf9-4cdd-80a3-e1c52c89e5cb" providerId="ADAL" clId="{C98866FD-C2CB-42FE-BB62-144B03AAF7AE}" dt="2026-04-02T10:21:55.656" v="1029" actId="14100"/>
          <ac:cxnSpMkLst>
            <pc:docMk/>
            <pc:sldMk cId="136095074" sldId="269"/>
            <ac:cxnSpMk id="18" creationId="{58791C39-1562-8F21-8596-BCBB868D3F21}"/>
          </ac:cxnSpMkLst>
        </pc:cxnChg>
      </pc:sldChg>
      <pc:sldMasterChg chg="addSldLayout modSldLayout">
        <pc:chgData name="Lucian Alexe" userId="07eb6bfa-daf9-4cdd-80a3-e1c52c89e5cb" providerId="ADAL" clId="{C98866FD-C2CB-42FE-BB62-144B03AAF7AE}" dt="2026-04-22T10:33:13.218" v="1171" actId="170"/>
        <pc:sldMasterMkLst>
          <pc:docMk/>
          <pc:sldMasterMk cId="3833295303" sldId="2147483648"/>
        </pc:sldMasterMkLst>
        <pc:sldLayoutChg chg="addSp delSp modSp mod">
          <pc:chgData name="Lucian Alexe" userId="07eb6bfa-daf9-4cdd-80a3-e1c52c89e5cb" providerId="ADAL" clId="{C98866FD-C2CB-42FE-BB62-144B03AAF7AE}" dt="2026-04-22T10:33:00.730" v="1154" actId="171"/>
          <pc:sldLayoutMkLst>
            <pc:docMk/>
            <pc:sldMasterMk cId="3833295303" sldId="2147483648"/>
            <pc:sldLayoutMk cId="2046409966" sldId="2147483649"/>
          </pc:sldLayoutMkLst>
          <pc:picChg chg="add mod ord">
            <ac:chgData name="Lucian Alexe" userId="07eb6bfa-daf9-4cdd-80a3-e1c52c89e5cb" providerId="ADAL" clId="{C98866FD-C2CB-42FE-BB62-144B03AAF7AE}" dt="2026-04-22T10:33:00.730" v="1154" actId="171"/>
            <ac:picMkLst>
              <pc:docMk/>
              <pc:sldMasterMk cId="3833295303" sldId="2147483648"/>
              <pc:sldLayoutMk cId="2046409966" sldId="2147483649"/>
              <ac:picMk id="5" creationId="{6C66EA3B-17F0-D459-7611-4F1F05046104}"/>
            </ac:picMkLst>
          </pc:picChg>
          <pc:picChg chg="del">
            <ac:chgData name="Lucian Alexe" userId="07eb6bfa-daf9-4cdd-80a3-e1c52c89e5cb" providerId="ADAL" clId="{C98866FD-C2CB-42FE-BB62-144B03AAF7AE}" dt="2026-04-22T10:32:37.406" v="1147" actId="478"/>
            <ac:picMkLst>
              <pc:docMk/>
              <pc:sldMasterMk cId="3833295303" sldId="2147483648"/>
              <pc:sldLayoutMk cId="2046409966" sldId="2147483649"/>
              <ac:picMk id="9" creationId="{E945D52D-F33E-BC5F-C173-3ECDAF71E13C}"/>
            </ac:picMkLst>
          </pc:picChg>
        </pc:sldLayoutChg>
        <pc:sldLayoutChg chg="addSp delSp modSp mod">
          <pc:chgData name="Lucian Alexe" userId="07eb6bfa-daf9-4cdd-80a3-e1c52c89e5cb" providerId="ADAL" clId="{C98866FD-C2CB-42FE-BB62-144B03AAF7AE}" dt="2026-04-02T09:36:37.666" v="522"/>
          <pc:sldLayoutMkLst>
            <pc:docMk/>
            <pc:sldMasterMk cId="3833295303" sldId="2147483648"/>
            <pc:sldLayoutMk cId="1784731870" sldId="2147483650"/>
          </pc:sldLayoutMkLst>
          <pc:spChg chg="add mod">
            <ac:chgData name="Lucian Alexe" userId="07eb6bfa-daf9-4cdd-80a3-e1c52c89e5cb" providerId="ADAL" clId="{C98866FD-C2CB-42FE-BB62-144B03AAF7AE}" dt="2026-04-02T09:36:37.666" v="522"/>
            <ac:spMkLst>
              <pc:docMk/>
              <pc:sldMasterMk cId="3833295303" sldId="2147483648"/>
              <pc:sldLayoutMk cId="1784731870" sldId="2147483650"/>
              <ac:spMk id="7" creationId="{6AE1DFF0-DA90-95BF-F48A-89D68C8388F5}"/>
            </ac:spMkLst>
          </pc:spChg>
        </pc:sldLayoutChg>
        <pc:sldLayoutChg chg="addSp delSp modSp mod">
          <pc:chgData name="Lucian Alexe" userId="07eb6bfa-daf9-4cdd-80a3-e1c52c89e5cb" providerId="ADAL" clId="{C98866FD-C2CB-42FE-BB62-144B03AAF7AE}" dt="2026-04-22T10:33:13.218" v="1171" actId="170"/>
          <pc:sldLayoutMkLst>
            <pc:docMk/>
            <pc:sldMasterMk cId="3833295303" sldId="2147483648"/>
            <pc:sldLayoutMk cId="2423192094" sldId="2147483651"/>
          </pc:sldLayoutMkLst>
          <pc:picChg chg="add mod ord">
            <ac:chgData name="Lucian Alexe" userId="07eb6bfa-daf9-4cdd-80a3-e1c52c89e5cb" providerId="ADAL" clId="{C98866FD-C2CB-42FE-BB62-144B03AAF7AE}" dt="2026-04-22T10:33:13.218" v="1171" actId="170"/>
            <ac:picMkLst>
              <pc:docMk/>
              <pc:sldMasterMk cId="3833295303" sldId="2147483648"/>
              <pc:sldLayoutMk cId="2423192094" sldId="2147483651"/>
              <ac:picMk id="4" creationId="{32B822A5-368D-25E3-49CD-DC9A47722BA7}"/>
            </ac:picMkLst>
          </pc:picChg>
          <pc:picChg chg="del">
            <ac:chgData name="Lucian Alexe" userId="07eb6bfa-daf9-4cdd-80a3-e1c52c89e5cb" providerId="ADAL" clId="{C98866FD-C2CB-42FE-BB62-144B03AAF7AE}" dt="2026-04-22T10:33:09.425" v="1156" actId="478"/>
            <ac:picMkLst>
              <pc:docMk/>
              <pc:sldMasterMk cId="3833295303" sldId="2147483648"/>
              <pc:sldLayoutMk cId="2423192094" sldId="2147483651"/>
              <ac:picMk id="9" creationId="{E945D52D-F33E-BC5F-C173-3ECDAF71E13C}"/>
            </ac:picMkLst>
          </pc:picChg>
        </pc:sldLayoutChg>
        <pc:sldLayoutChg chg="addSp delSp modSp mod">
          <pc:chgData name="Lucian Alexe" userId="07eb6bfa-daf9-4cdd-80a3-e1c52c89e5cb" providerId="ADAL" clId="{C98866FD-C2CB-42FE-BB62-144B03AAF7AE}" dt="2026-04-02T09:36:33.931" v="520" actId="1037"/>
          <pc:sldLayoutMkLst>
            <pc:docMk/>
            <pc:sldMasterMk cId="3833295303" sldId="2147483648"/>
            <pc:sldLayoutMk cId="843273595" sldId="2147483652"/>
          </pc:sldLayoutMkLst>
          <pc:spChg chg="add mod">
            <ac:chgData name="Lucian Alexe" userId="07eb6bfa-daf9-4cdd-80a3-e1c52c89e5cb" providerId="ADAL" clId="{C98866FD-C2CB-42FE-BB62-144B03AAF7AE}" dt="2026-04-02T09:36:33.931" v="520" actId="1037"/>
            <ac:spMkLst>
              <pc:docMk/>
              <pc:sldMasterMk cId="3833295303" sldId="2147483648"/>
              <pc:sldLayoutMk cId="843273595" sldId="2147483652"/>
              <ac:spMk id="5" creationId="{4114D328-AF3D-7237-FF3D-FBBB736A5E24}"/>
            </ac:spMkLst>
          </pc:spChg>
        </pc:sldLayoutChg>
        <pc:sldLayoutChg chg="addSp delSp modSp add mod modTransition">
          <pc:chgData name="Lucian Alexe" userId="07eb6bfa-daf9-4cdd-80a3-e1c52c89e5cb" providerId="ADAL" clId="{C98866FD-C2CB-42FE-BB62-144B03AAF7AE}" dt="2026-04-02T10:02:27.334" v="808" actId="14100"/>
          <pc:sldLayoutMkLst>
            <pc:docMk/>
            <pc:sldMasterMk cId="3833295303" sldId="2147483648"/>
            <pc:sldLayoutMk cId="3484564638" sldId="2147483653"/>
          </pc:sldLayoutMkLst>
          <pc:spChg chg="mod">
            <ac:chgData name="Lucian Alexe" userId="07eb6bfa-daf9-4cdd-80a3-e1c52c89e5cb" providerId="ADAL" clId="{C98866FD-C2CB-42FE-BB62-144B03AAF7AE}" dt="2026-04-02T10:02:23.625" v="807" actId="1076"/>
            <ac:spMkLst>
              <pc:docMk/>
              <pc:sldMasterMk cId="3833295303" sldId="2147483648"/>
              <pc:sldLayoutMk cId="3484564638" sldId="2147483653"/>
              <ac:spMk id="2" creationId="{B30168B3-BB36-9282-8A8C-9A03FA25D2EC}"/>
            </ac:spMkLst>
          </pc:spChg>
          <pc:spChg chg="add mod ord">
            <ac:chgData name="Lucian Alexe" userId="07eb6bfa-daf9-4cdd-80a3-e1c52c89e5cb" providerId="ADAL" clId="{C98866FD-C2CB-42FE-BB62-144B03AAF7AE}" dt="2026-04-02T10:02:19.980" v="806" actId="171"/>
            <ac:spMkLst>
              <pc:docMk/>
              <pc:sldMasterMk cId="3833295303" sldId="2147483648"/>
              <pc:sldLayoutMk cId="3484564638" sldId="2147483653"/>
              <ac:spMk id="3" creationId="{1AF947CC-8F0F-9EFE-44F0-E589661B6336}"/>
            </ac:spMkLst>
          </pc:spChg>
          <pc:spChg chg="mod">
            <ac:chgData name="Lucian Alexe" userId="07eb6bfa-daf9-4cdd-80a3-e1c52c89e5cb" providerId="ADAL" clId="{C98866FD-C2CB-42FE-BB62-144B03AAF7AE}" dt="2026-04-02T10:02:27.334" v="808" actId="14100"/>
            <ac:spMkLst>
              <pc:docMk/>
              <pc:sldMasterMk cId="3833295303" sldId="2147483648"/>
              <pc:sldLayoutMk cId="3484564638" sldId="2147483653"/>
              <ac:spMk id="6" creationId="{744231F3-1E51-A4C1-2BDF-33FFA5BDDFD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60E7D4-7D5E-2B17-9143-AC197B0B2B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8AD2A27-3E1E-D7A6-90F1-4E89CC350F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34CF3D-B6AB-4E18-9F10-38C39411B721}" type="datetimeFigureOut">
              <a:rPr lang="en-US" smtClean="0"/>
              <a:t>4/22/2026</a:t>
            </a:fld>
            <a:endParaRPr lang="en-US"/>
          </a:p>
        </p:txBody>
      </p:sp>
      <p:sp>
        <p:nvSpPr>
          <p:cNvPr id="4" name="Footer Placeholder 3">
            <a:extLst>
              <a:ext uri="{FF2B5EF4-FFF2-40B4-BE49-F238E27FC236}">
                <a16:creationId xmlns:a16="http://schemas.microsoft.com/office/drawing/2014/main" id="{1CB64CDE-299B-9A8B-0F98-0DA82D7FB09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0A0756E-5202-FE6F-1A39-49FDFB2C22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D30F52-2632-4BF4-9D01-075C951E46BD}" type="slidenum">
              <a:rPr lang="en-US" smtClean="0"/>
              <a:t>‹#›</a:t>
            </a:fld>
            <a:endParaRPr lang="en-US"/>
          </a:p>
        </p:txBody>
      </p:sp>
    </p:spTree>
    <p:extLst>
      <p:ext uri="{BB962C8B-B14F-4D97-AF65-F5344CB8AC3E}">
        <p14:creationId xmlns:p14="http://schemas.microsoft.com/office/powerpoint/2010/main" val="278525650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7EDA84A-C941-A852-F9D2-151406616308}"/>
              </a:ext>
            </a:extLst>
          </p:cNvPr>
          <p:cNvSpPr/>
          <p:nvPr userDrawn="1"/>
        </p:nvSpPr>
        <p:spPr>
          <a:xfrm>
            <a:off x="0" y="0"/>
            <a:ext cx="12192000" cy="6858000"/>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6C66EA3B-17F0-D459-7611-4F1F050461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820" y="0"/>
            <a:ext cx="12192000" cy="6858000"/>
          </a:xfrm>
          <a:prstGeom prst="rect">
            <a:avLst/>
          </a:prstGeom>
        </p:spPr>
      </p:pic>
      <p:pic>
        <p:nvPicPr>
          <p:cNvPr id="10" name="Graphic 9">
            <a:extLst>
              <a:ext uri="{FF2B5EF4-FFF2-40B4-BE49-F238E27FC236}">
                <a16:creationId xmlns:a16="http://schemas.microsoft.com/office/drawing/2014/main" id="{A58B84C1-22E1-C42F-A79C-F3A8AD113EB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49825" y="5972361"/>
            <a:ext cx="2268552" cy="469751"/>
          </a:xfrm>
          <a:prstGeom prst="rect">
            <a:avLst/>
          </a:prstGeom>
        </p:spPr>
      </p:pic>
      <p:pic>
        <p:nvPicPr>
          <p:cNvPr id="11" name="Picture 10">
            <a:extLst>
              <a:ext uri="{FF2B5EF4-FFF2-40B4-BE49-F238E27FC236}">
                <a16:creationId xmlns:a16="http://schemas.microsoft.com/office/drawing/2014/main" id="{B5D6BB37-E0AA-F216-5B07-801539CC44DF}"/>
              </a:ext>
            </a:extLst>
          </p:cNvPr>
          <p:cNvPicPr>
            <a:picLocks noChangeAspect="1"/>
          </p:cNvPicPr>
          <p:nvPr userDrawn="1"/>
        </p:nvPicPr>
        <p:blipFill>
          <a:blip r:embed="rId4"/>
          <a:stretch>
            <a:fillRect/>
          </a:stretch>
        </p:blipFill>
        <p:spPr>
          <a:xfrm>
            <a:off x="3134836" y="5710066"/>
            <a:ext cx="1988676" cy="994339"/>
          </a:xfrm>
          <a:prstGeom prst="rect">
            <a:avLst/>
          </a:prstGeom>
        </p:spPr>
      </p:pic>
      <p:sp>
        <p:nvSpPr>
          <p:cNvPr id="2" name="Title 1">
            <a:extLst>
              <a:ext uri="{FF2B5EF4-FFF2-40B4-BE49-F238E27FC236}">
                <a16:creationId xmlns:a16="http://schemas.microsoft.com/office/drawing/2014/main" id="{100EECEE-A0DF-DA70-0262-16AE6FC46D3A}"/>
              </a:ext>
            </a:extLst>
          </p:cNvPr>
          <p:cNvSpPr>
            <a:spLocks noGrp="1"/>
          </p:cNvSpPr>
          <p:nvPr>
            <p:ph type="ctrTitle"/>
          </p:nvPr>
        </p:nvSpPr>
        <p:spPr>
          <a:xfrm>
            <a:off x="549825" y="1122363"/>
            <a:ext cx="5212800" cy="2387600"/>
          </a:xfrm>
        </p:spPr>
        <p:txBody>
          <a:bodyPr anchor="b">
            <a:no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F3893E78-9762-A896-61A3-91D4CA20EDAD}"/>
              </a:ext>
            </a:extLst>
          </p:cNvPr>
          <p:cNvSpPr>
            <a:spLocks noGrp="1"/>
          </p:cNvSpPr>
          <p:nvPr>
            <p:ph type="subTitle" idx="1"/>
          </p:nvPr>
        </p:nvSpPr>
        <p:spPr>
          <a:xfrm>
            <a:off x="549825" y="3602038"/>
            <a:ext cx="5212800" cy="1655762"/>
          </a:xfrm>
        </p:spPr>
        <p:txBody>
          <a:bodyPr>
            <a:normAutofit/>
          </a:bodyPr>
          <a:lstStyle>
            <a:lvl1pPr marL="0" indent="0" algn="l">
              <a:buNone/>
              <a:defRPr sz="2000" b="1">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46409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168B3-BB36-9282-8A8C-9A03FA25D2EC}"/>
              </a:ext>
            </a:extLst>
          </p:cNvPr>
          <p:cNvSpPr>
            <a:spLocks noGrp="1"/>
          </p:cNvSpPr>
          <p:nvPr>
            <p:ph type="title"/>
          </p:nvPr>
        </p:nvSpPr>
        <p:spPr>
          <a:xfrm>
            <a:off x="613691" y="282297"/>
            <a:ext cx="11007576" cy="745609"/>
          </a:xfrm>
        </p:spPr>
        <p:txBody>
          <a:bodyPr>
            <a:normAutofit/>
          </a:bodyPr>
          <a:lstStyle>
            <a:lvl1pPr>
              <a:defRPr sz="2400"/>
            </a:lvl1pPr>
          </a:lstStyle>
          <a:p>
            <a:r>
              <a:rPr lang="en-US" dirty="0"/>
              <a:t>Click to edit Master title style</a:t>
            </a:r>
          </a:p>
        </p:txBody>
      </p:sp>
      <p:sp>
        <p:nvSpPr>
          <p:cNvPr id="6" name="Text Placeholder 5">
            <a:extLst>
              <a:ext uri="{FF2B5EF4-FFF2-40B4-BE49-F238E27FC236}">
                <a16:creationId xmlns:a16="http://schemas.microsoft.com/office/drawing/2014/main" id="{744231F3-1E51-A4C1-2BDF-33FFA5BDDFDC}"/>
              </a:ext>
            </a:extLst>
          </p:cNvPr>
          <p:cNvSpPr>
            <a:spLocks noGrp="1"/>
          </p:cNvSpPr>
          <p:nvPr>
            <p:ph type="body" sz="quarter" idx="10"/>
          </p:nvPr>
        </p:nvSpPr>
        <p:spPr>
          <a:xfrm>
            <a:off x="614363" y="1503544"/>
            <a:ext cx="11006137" cy="4732156"/>
          </a:xfrm>
        </p:spPr>
        <p:txBody>
          <a:bodyPr>
            <a:normAutofit/>
          </a:bodyPr>
          <a:lstStyle>
            <a:lvl1pPr>
              <a:defRPr sz="2400">
                <a:solidFill>
                  <a:schemeClr val="accent1">
                    <a:lumMod val="50000"/>
                  </a:schemeClr>
                </a:solidFill>
              </a:defRPr>
            </a:lvl1pPr>
            <a:lvl2pPr>
              <a:defRPr sz="2000">
                <a:solidFill>
                  <a:schemeClr val="accent1">
                    <a:lumMod val="50000"/>
                  </a:schemeClr>
                </a:solidFill>
              </a:defRPr>
            </a:lvl2pPr>
            <a:lvl3pPr>
              <a:defRPr sz="18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lowchart: Connector 6">
            <a:extLst>
              <a:ext uri="{FF2B5EF4-FFF2-40B4-BE49-F238E27FC236}">
                <a16:creationId xmlns:a16="http://schemas.microsoft.com/office/drawing/2014/main" id="{6AE1DFF0-DA90-95BF-F48A-89D68C8388F5}"/>
              </a:ext>
            </a:extLst>
          </p:cNvPr>
          <p:cNvSpPr/>
          <p:nvPr userDrawn="1"/>
        </p:nvSpPr>
        <p:spPr>
          <a:xfrm>
            <a:off x="102289" y="426906"/>
            <a:ext cx="411294" cy="411294"/>
          </a:xfrm>
          <a:prstGeom prst="flowChartConnector">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731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AF947CC-8F0F-9EFE-44F0-E589661B6336}"/>
              </a:ext>
            </a:extLst>
          </p:cNvPr>
          <p:cNvSpPr/>
          <p:nvPr userDrawn="1"/>
        </p:nvSpPr>
        <p:spPr>
          <a:xfrm>
            <a:off x="257176" y="241161"/>
            <a:ext cx="11677650" cy="6375678"/>
          </a:xfrm>
          <a:prstGeom prst="roundRect">
            <a:avLst>
              <a:gd name="adj" fmla="val 2474"/>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0168B3-BB36-9282-8A8C-9A03FA25D2EC}"/>
              </a:ext>
            </a:extLst>
          </p:cNvPr>
          <p:cNvSpPr>
            <a:spLocks noGrp="1"/>
          </p:cNvSpPr>
          <p:nvPr>
            <p:ph type="title"/>
          </p:nvPr>
        </p:nvSpPr>
        <p:spPr>
          <a:xfrm>
            <a:off x="613691" y="622300"/>
            <a:ext cx="11007576" cy="745609"/>
          </a:xfrm>
        </p:spPr>
        <p:txBody>
          <a:bodyPr>
            <a:normAutofit/>
          </a:bodyPr>
          <a:lstStyle>
            <a:lvl1pPr>
              <a:defRPr sz="2400"/>
            </a:lvl1pPr>
          </a:lstStyle>
          <a:p>
            <a:r>
              <a:rPr lang="en-US" dirty="0"/>
              <a:t>Click to edit Master title style</a:t>
            </a:r>
          </a:p>
        </p:txBody>
      </p:sp>
      <p:sp>
        <p:nvSpPr>
          <p:cNvPr id="6" name="Text Placeholder 5">
            <a:extLst>
              <a:ext uri="{FF2B5EF4-FFF2-40B4-BE49-F238E27FC236}">
                <a16:creationId xmlns:a16="http://schemas.microsoft.com/office/drawing/2014/main" id="{744231F3-1E51-A4C1-2BDF-33FFA5BDDFDC}"/>
              </a:ext>
            </a:extLst>
          </p:cNvPr>
          <p:cNvSpPr>
            <a:spLocks noGrp="1"/>
          </p:cNvSpPr>
          <p:nvPr>
            <p:ph type="body" sz="quarter" idx="10"/>
          </p:nvPr>
        </p:nvSpPr>
        <p:spPr>
          <a:xfrm>
            <a:off x="614363" y="1749048"/>
            <a:ext cx="11006137" cy="4486652"/>
          </a:xfrm>
        </p:spPr>
        <p:txBody>
          <a:bodyPr>
            <a:normAutofit/>
          </a:bodyPr>
          <a:lstStyle>
            <a:lvl1pPr>
              <a:defRPr sz="2400">
                <a:solidFill>
                  <a:schemeClr val="accent1">
                    <a:lumMod val="50000"/>
                  </a:schemeClr>
                </a:solidFill>
              </a:defRPr>
            </a:lvl1pPr>
            <a:lvl2pPr>
              <a:defRPr sz="2000">
                <a:solidFill>
                  <a:schemeClr val="accent1">
                    <a:lumMod val="50000"/>
                  </a:schemeClr>
                </a:solidFill>
              </a:defRPr>
            </a:lvl2pPr>
            <a:lvl3pPr>
              <a:defRPr sz="18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456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7EDA84A-C941-A852-F9D2-151406616308}"/>
              </a:ext>
            </a:extLst>
          </p:cNvPr>
          <p:cNvSpPr/>
          <p:nvPr userDrawn="1"/>
        </p:nvSpPr>
        <p:spPr>
          <a:xfrm>
            <a:off x="0" y="0"/>
            <a:ext cx="12192000" cy="6858000"/>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32B822A5-368D-25E3-49CD-DC9A47722B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820" y="0"/>
            <a:ext cx="12192000" cy="6858000"/>
          </a:xfrm>
          <a:prstGeom prst="rect">
            <a:avLst/>
          </a:prstGeom>
        </p:spPr>
      </p:pic>
      <p:sp>
        <p:nvSpPr>
          <p:cNvPr id="2" name="Title 1">
            <a:extLst>
              <a:ext uri="{FF2B5EF4-FFF2-40B4-BE49-F238E27FC236}">
                <a16:creationId xmlns:a16="http://schemas.microsoft.com/office/drawing/2014/main" id="{100EECEE-A0DF-DA70-0262-16AE6FC46D3A}"/>
              </a:ext>
            </a:extLst>
          </p:cNvPr>
          <p:cNvSpPr>
            <a:spLocks noGrp="1"/>
          </p:cNvSpPr>
          <p:nvPr>
            <p:ph type="ctrTitle"/>
          </p:nvPr>
        </p:nvSpPr>
        <p:spPr>
          <a:xfrm>
            <a:off x="549825" y="1122363"/>
            <a:ext cx="5212800" cy="2387600"/>
          </a:xfrm>
        </p:spPr>
        <p:txBody>
          <a:bodyPr anchor="b">
            <a:noAutofit/>
          </a:bodyPr>
          <a:lstStyle>
            <a:lvl1pPr algn="l">
              <a:defRPr sz="4400"/>
            </a:lvl1pPr>
          </a:lstStyle>
          <a:p>
            <a:r>
              <a:rPr lang="en-US" dirty="0"/>
              <a:t>Click to edit Master title style</a:t>
            </a:r>
          </a:p>
        </p:txBody>
      </p:sp>
      <p:sp>
        <p:nvSpPr>
          <p:cNvPr id="3" name="Subtitle 2">
            <a:extLst>
              <a:ext uri="{FF2B5EF4-FFF2-40B4-BE49-F238E27FC236}">
                <a16:creationId xmlns:a16="http://schemas.microsoft.com/office/drawing/2014/main" id="{F3893E78-9762-A896-61A3-91D4CA20EDAD}"/>
              </a:ext>
            </a:extLst>
          </p:cNvPr>
          <p:cNvSpPr>
            <a:spLocks noGrp="1"/>
          </p:cNvSpPr>
          <p:nvPr>
            <p:ph type="subTitle" idx="1"/>
          </p:nvPr>
        </p:nvSpPr>
        <p:spPr>
          <a:xfrm>
            <a:off x="549825" y="3602038"/>
            <a:ext cx="5212800" cy="1655762"/>
          </a:xfrm>
        </p:spPr>
        <p:txBody>
          <a:bodyPr>
            <a:normAutofit/>
          </a:bodyPr>
          <a:lstStyle>
            <a:lvl1pPr marL="0" indent="0" algn="l">
              <a:buNone/>
              <a:defRPr sz="2000" b="1">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231920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168B3-BB36-9282-8A8C-9A03FA25D2EC}"/>
              </a:ext>
            </a:extLst>
          </p:cNvPr>
          <p:cNvSpPr>
            <a:spLocks noGrp="1"/>
          </p:cNvSpPr>
          <p:nvPr>
            <p:ph type="title"/>
          </p:nvPr>
        </p:nvSpPr>
        <p:spPr>
          <a:xfrm>
            <a:off x="613691" y="282297"/>
            <a:ext cx="11007576" cy="745609"/>
          </a:xfrm>
        </p:spPr>
        <p:txBody>
          <a:bodyPr>
            <a:normAutofit/>
          </a:bodyPr>
          <a:lstStyle>
            <a:lvl1pPr>
              <a:defRPr sz="2400"/>
            </a:lvl1pPr>
          </a:lstStyle>
          <a:p>
            <a:r>
              <a:rPr lang="en-US" dirty="0"/>
              <a:t>Click to edit Master title style</a:t>
            </a:r>
          </a:p>
        </p:txBody>
      </p:sp>
      <p:sp>
        <p:nvSpPr>
          <p:cNvPr id="6" name="Text Placeholder 5">
            <a:extLst>
              <a:ext uri="{FF2B5EF4-FFF2-40B4-BE49-F238E27FC236}">
                <a16:creationId xmlns:a16="http://schemas.microsoft.com/office/drawing/2014/main" id="{744231F3-1E51-A4C1-2BDF-33FFA5BDDFDC}"/>
              </a:ext>
            </a:extLst>
          </p:cNvPr>
          <p:cNvSpPr>
            <a:spLocks noGrp="1"/>
          </p:cNvSpPr>
          <p:nvPr>
            <p:ph type="body" sz="quarter" idx="10"/>
          </p:nvPr>
        </p:nvSpPr>
        <p:spPr>
          <a:xfrm>
            <a:off x="614363" y="1503543"/>
            <a:ext cx="5119687" cy="4802007"/>
          </a:xfrm>
          <a:prstGeom prst="roundRect">
            <a:avLst>
              <a:gd name="adj" fmla="val 3382"/>
            </a:avLst>
          </a:prstGeom>
          <a:solidFill>
            <a:schemeClr val="accent1">
              <a:lumMod val="20000"/>
              <a:lumOff val="80000"/>
            </a:schemeClr>
          </a:solidFill>
        </p:spPr>
        <p:txBody>
          <a:bodyPr lIns="365760" tIns="365760" rIns="365760" bIns="640080">
            <a:normAutofit/>
          </a:bodyPr>
          <a:lstStyle>
            <a:lvl1pPr>
              <a:defRPr sz="2400">
                <a:solidFill>
                  <a:schemeClr val="accent1">
                    <a:lumMod val="50000"/>
                  </a:schemeClr>
                </a:solidFill>
              </a:defRPr>
            </a:lvl1pPr>
            <a:lvl2pPr>
              <a:defRPr sz="2000">
                <a:solidFill>
                  <a:schemeClr val="accent1">
                    <a:lumMod val="50000"/>
                  </a:schemeClr>
                </a:solidFill>
              </a:defRPr>
            </a:lvl2pPr>
            <a:lvl3pPr>
              <a:defRPr sz="18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5">
            <a:extLst>
              <a:ext uri="{FF2B5EF4-FFF2-40B4-BE49-F238E27FC236}">
                <a16:creationId xmlns:a16="http://schemas.microsoft.com/office/drawing/2014/main" id="{42F11795-80DF-0043-CFCF-D79306FBA76A}"/>
              </a:ext>
            </a:extLst>
          </p:cNvPr>
          <p:cNvSpPr>
            <a:spLocks noGrp="1"/>
          </p:cNvSpPr>
          <p:nvPr>
            <p:ph type="body" sz="quarter" idx="11"/>
          </p:nvPr>
        </p:nvSpPr>
        <p:spPr>
          <a:xfrm>
            <a:off x="6096000" y="1503543"/>
            <a:ext cx="5481637" cy="4802007"/>
          </a:xfrm>
          <a:prstGeom prst="roundRect">
            <a:avLst>
              <a:gd name="adj" fmla="val 3382"/>
            </a:avLst>
          </a:prstGeom>
          <a:solidFill>
            <a:schemeClr val="accent2">
              <a:lumMod val="20000"/>
              <a:lumOff val="80000"/>
            </a:schemeClr>
          </a:solidFill>
        </p:spPr>
        <p:txBody>
          <a:bodyPr lIns="365760" tIns="365760" rIns="365760" bIns="640080">
            <a:normAutofit/>
          </a:bodyPr>
          <a:lstStyle>
            <a:lvl1pPr>
              <a:defRPr sz="2400">
                <a:solidFill>
                  <a:schemeClr val="accent1">
                    <a:lumMod val="50000"/>
                  </a:schemeClr>
                </a:solidFill>
              </a:defRPr>
            </a:lvl1pPr>
            <a:lvl2pPr>
              <a:defRPr sz="2000">
                <a:solidFill>
                  <a:schemeClr val="accent1">
                    <a:lumMod val="50000"/>
                  </a:schemeClr>
                </a:solidFill>
              </a:defRPr>
            </a:lvl2pPr>
            <a:lvl3pPr>
              <a:defRPr sz="18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lowchart: Connector 4">
            <a:extLst>
              <a:ext uri="{FF2B5EF4-FFF2-40B4-BE49-F238E27FC236}">
                <a16:creationId xmlns:a16="http://schemas.microsoft.com/office/drawing/2014/main" id="{4114D328-AF3D-7237-FF3D-FBBB736A5E24}"/>
              </a:ext>
            </a:extLst>
          </p:cNvPr>
          <p:cNvSpPr/>
          <p:nvPr userDrawn="1"/>
        </p:nvSpPr>
        <p:spPr>
          <a:xfrm>
            <a:off x="102289" y="426906"/>
            <a:ext cx="411294" cy="411294"/>
          </a:xfrm>
          <a:prstGeom prst="flowChartConnector">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3273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F10F26-B005-24AD-A7F2-074BD3F9BE2F}"/>
              </a:ext>
            </a:extLst>
          </p:cNvPr>
          <p:cNvSpPr>
            <a:spLocks noGrp="1"/>
          </p:cNvSpPr>
          <p:nvPr>
            <p:ph type="title"/>
          </p:nvPr>
        </p:nvSpPr>
        <p:spPr>
          <a:xfrm>
            <a:off x="570733" y="365125"/>
            <a:ext cx="11050534"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754F080-9715-FDF2-BC08-85A210649CE6}"/>
              </a:ext>
            </a:extLst>
          </p:cNvPr>
          <p:cNvSpPr>
            <a:spLocks noGrp="1"/>
          </p:cNvSpPr>
          <p:nvPr>
            <p:ph type="body" idx="1"/>
          </p:nvPr>
        </p:nvSpPr>
        <p:spPr>
          <a:xfrm>
            <a:off x="570733" y="1825625"/>
            <a:ext cx="11050534"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33295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txStyles>
    <p:titleStyle>
      <a:lvl1pPr algn="l" defTabSz="914400" rtl="0" eaLnBrk="1" latinLnBrk="0" hangingPunct="1">
        <a:lnSpc>
          <a:spcPct val="9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sv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hyperlink" Target="https://leap.rhsupplies.org/menstrual-health"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C5C00-28F2-E2FB-2A0A-7EEC00C1EF43}"/>
              </a:ext>
            </a:extLst>
          </p:cNvPr>
          <p:cNvSpPr>
            <a:spLocks noGrp="1"/>
          </p:cNvSpPr>
          <p:nvPr>
            <p:ph type="ctrTitle"/>
          </p:nvPr>
        </p:nvSpPr>
        <p:spPr/>
        <p:txBody>
          <a:bodyPr/>
          <a:lstStyle/>
          <a:p>
            <a:r>
              <a:rPr lang="en-US" sz="5400" dirty="0"/>
              <a:t>Annex IV</a:t>
            </a:r>
          </a:p>
        </p:txBody>
      </p:sp>
      <p:sp>
        <p:nvSpPr>
          <p:cNvPr id="3" name="Subtitle 2">
            <a:extLst>
              <a:ext uri="{FF2B5EF4-FFF2-40B4-BE49-F238E27FC236}">
                <a16:creationId xmlns:a16="http://schemas.microsoft.com/office/drawing/2014/main" id="{5068C9B0-DC9A-21EE-C81F-1571EB7A6247}"/>
              </a:ext>
            </a:extLst>
          </p:cNvPr>
          <p:cNvSpPr>
            <a:spLocks noGrp="1"/>
          </p:cNvSpPr>
          <p:nvPr>
            <p:ph type="subTitle" idx="1"/>
          </p:nvPr>
        </p:nvSpPr>
        <p:spPr/>
        <p:txBody>
          <a:bodyPr>
            <a:normAutofit/>
          </a:bodyPr>
          <a:lstStyle/>
          <a:p>
            <a:r>
              <a:rPr lang="en-US" sz="2800" dirty="0"/>
              <a:t>“Making the Case” Presentation Outline</a:t>
            </a:r>
          </a:p>
        </p:txBody>
      </p:sp>
    </p:spTree>
    <p:extLst>
      <p:ext uri="{BB962C8B-B14F-4D97-AF65-F5344CB8AC3E}">
        <p14:creationId xmlns:p14="http://schemas.microsoft.com/office/powerpoint/2010/main" val="1508450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D24C6-C58D-D862-0137-CB8D029D4BDF}"/>
              </a:ext>
            </a:extLst>
          </p:cNvPr>
          <p:cNvSpPr>
            <a:spLocks noGrp="1"/>
          </p:cNvSpPr>
          <p:nvPr>
            <p:ph type="title"/>
          </p:nvPr>
        </p:nvSpPr>
        <p:spPr/>
        <p:txBody>
          <a:bodyPr/>
          <a:lstStyle/>
          <a:p>
            <a:r>
              <a:rPr lang="en-US" dirty="0"/>
              <a:t>Benefits for People Who Menstruate</a:t>
            </a:r>
          </a:p>
        </p:txBody>
      </p:sp>
      <p:sp>
        <p:nvSpPr>
          <p:cNvPr id="3" name="Text Placeholder 2">
            <a:extLst>
              <a:ext uri="{FF2B5EF4-FFF2-40B4-BE49-F238E27FC236}">
                <a16:creationId xmlns:a16="http://schemas.microsoft.com/office/drawing/2014/main" id="{4C84090E-98CA-2BA4-12E5-278FBDB931F1}"/>
              </a:ext>
            </a:extLst>
          </p:cNvPr>
          <p:cNvSpPr>
            <a:spLocks noGrp="1"/>
          </p:cNvSpPr>
          <p:nvPr>
            <p:ph type="body" sz="quarter" idx="10"/>
          </p:nvPr>
        </p:nvSpPr>
        <p:spPr>
          <a:xfrm>
            <a:off x="614363" y="1434396"/>
            <a:ext cx="4271961" cy="1280229"/>
          </a:xfrm>
        </p:spPr>
        <p:txBody>
          <a:bodyPr>
            <a:normAutofit/>
          </a:bodyPr>
          <a:lstStyle/>
          <a:p>
            <a:pPr marL="0" indent="0">
              <a:buNone/>
            </a:pPr>
            <a:r>
              <a:rPr lang="en-US" sz="3600" b="1" dirty="0">
                <a:solidFill>
                  <a:schemeClr val="accent2"/>
                </a:solidFill>
              </a:rPr>
              <a:t>Protecting Health, Enabling Choice</a:t>
            </a:r>
          </a:p>
        </p:txBody>
      </p:sp>
      <p:grpSp>
        <p:nvGrpSpPr>
          <p:cNvPr id="13" name="Group 12">
            <a:extLst>
              <a:ext uri="{FF2B5EF4-FFF2-40B4-BE49-F238E27FC236}">
                <a16:creationId xmlns:a16="http://schemas.microsoft.com/office/drawing/2014/main" id="{3BE2A827-75E5-CDAB-ED42-C2B6DB5C094D}"/>
              </a:ext>
            </a:extLst>
          </p:cNvPr>
          <p:cNvGrpSpPr/>
          <p:nvPr/>
        </p:nvGrpSpPr>
        <p:grpSpPr>
          <a:xfrm>
            <a:off x="5353051" y="1425983"/>
            <a:ext cx="7301863" cy="790076"/>
            <a:chOff x="704851" y="2400800"/>
            <a:chExt cx="7301863" cy="790076"/>
          </a:xfrm>
        </p:grpSpPr>
        <p:sp>
          <p:nvSpPr>
            <p:cNvPr id="4" name="Text Placeholder 2">
              <a:extLst>
                <a:ext uri="{FF2B5EF4-FFF2-40B4-BE49-F238E27FC236}">
                  <a16:creationId xmlns:a16="http://schemas.microsoft.com/office/drawing/2014/main" id="{C1B43E15-57A2-E020-E155-B8E5BB24F8A0}"/>
                </a:ext>
              </a:extLst>
            </p:cNvPr>
            <p:cNvSpPr txBox="1">
              <a:spLocks/>
            </p:cNvSpPr>
            <p:nvPr/>
          </p:nvSpPr>
          <p:spPr>
            <a:xfrm>
              <a:off x="1553528" y="2400800"/>
              <a:ext cx="6453186" cy="79007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chemeClr val="accent2"/>
                  </a:solidFill>
                </a:rPr>
                <a:t>Safe products</a:t>
              </a:r>
              <a:br>
                <a:rPr lang="en-US" sz="2000" b="1" dirty="0">
                  <a:solidFill>
                    <a:schemeClr val="accent2"/>
                  </a:solidFill>
                </a:rPr>
              </a:br>
              <a:r>
                <a:rPr lang="en-US" sz="2000" dirty="0">
                  <a:solidFill>
                    <a:schemeClr val="accent2"/>
                  </a:solidFill>
                </a:rPr>
                <a:t>through quality assurance and testing. </a:t>
              </a:r>
            </a:p>
          </p:txBody>
        </p:sp>
        <p:grpSp>
          <p:nvGrpSpPr>
            <p:cNvPr id="8" name="Group 7">
              <a:extLst>
                <a:ext uri="{FF2B5EF4-FFF2-40B4-BE49-F238E27FC236}">
                  <a16:creationId xmlns:a16="http://schemas.microsoft.com/office/drawing/2014/main" id="{B9E7E03A-298B-9B68-CCD4-61899C039DD1}"/>
                </a:ext>
              </a:extLst>
            </p:cNvPr>
            <p:cNvGrpSpPr/>
            <p:nvPr/>
          </p:nvGrpSpPr>
          <p:grpSpPr>
            <a:xfrm>
              <a:off x="704851" y="2409213"/>
              <a:ext cx="771525" cy="771525"/>
              <a:chOff x="5524502" y="2857500"/>
              <a:chExt cx="1143000" cy="1143000"/>
            </a:xfrm>
          </p:grpSpPr>
          <p:sp>
            <p:nvSpPr>
              <p:cNvPr id="7" name="Oval 6">
                <a:extLst>
                  <a:ext uri="{FF2B5EF4-FFF2-40B4-BE49-F238E27FC236}">
                    <a16:creationId xmlns:a16="http://schemas.microsoft.com/office/drawing/2014/main" id="{F89483CF-758C-D433-878F-6964DC7BB8D1}"/>
                  </a:ext>
                </a:extLst>
              </p:cNvPr>
              <p:cNvSpPr/>
              <p:nvPr/>
            </p:nvSpPr>
            <p:spPr>
              <a:xfrm>
                <a:off x="5524502" y="2857500"/>
                <a:ext cx="1143000" cy="1143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Shield Tick outline">
                <a:extLst>
                  <a:ext uri="{FF2B5EF4-FFF2-40B4-BE49-F238E27FC236}">
                    <a16:creationId xmlns:a16="http://schemas.microsoft.com/office/drawing/2014/main" id="{FC74144D-DD17-251E-A7EA-A21270E87D7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38800" y="2971800"/>
                <a:ext cx="914400" cy="914400"/>
              </a:xfrm>
              <a:prstGeom prst="rect">
                <a:avLst/>
              </a:prstGeom>
            </p:spPr>
          </p:pic>
        </p:grpSp>
      </p:grpSp>
      <p:grpSp>
        <p:nvGrpSpPr>
          <p:cNvPr id="34" name="Group 33">
            <a:extLst>
              <a:ext uri="{FF2B5EF4-FFF2-40B4-BE49-F238E27FC236}">
                <a16:creationId xmlns:a16="http://schemas.microsoft.com/office/drawing/2014/main" id="{D9EE4F0D-24F5-02C2-0A06-E9C142202FAD}"/>
              </a:ext>
            </a:extLst>
          </p:cNvPr>
          <p:cNvGrpSpPr/>
          <p:nvPr/>
        </p:nvGrpSpPr>
        <p:grpSpPr>
          <a:xfrm>
            <a:off x="5353050" y="2404677"/>
            <a:ext cx="7301864" cy="790076"/>
            <a:chOff x="704850" y="2400800"/>
            <a:chExt cx="7301864" cy="790076"/>
          </a:xfrm>
        </p:grpSpPr>
        <p:sp>
          <p:nvSpPr>
            <p:cNvPr id="35" name="Text Placeholder 2">
              <a:extLst>
                <a:ext uri="{FF2B5EF4-FFF2-40B4-BE49-F238E27FC236}">
                  <a16:creationId xmlns:a16="http://schemas.microsoft.com/office/drawing/2014/main" id="{0BF77082-9A62-0F2C-904D-FFD82CDE98DC}"/>
                </a:ext>
              </a:extLst>
            </p:cNvPr>
            <p:cNvSpPr txBox="1">
              <a:spLocks/>
            </p:cNvSpPr>
            <p:nvPr/>
          </p:nvSpPr>
          <p:spPr>
            <a:xfrm>
              <a:off x="1553528" y="2400800"/>
              <a:ext cx="6453186" cy="79007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chemeClr val="accent2"/>
                  </a:solidFill>
                </a:rPr>
                <a:t>Informed choice </a:t>
              </a:r>
              <a:br>
                <a:rPr lang="en-US" sz="2000" b="1" dirty="0">
                  <a:solidFill>
                    <a:schemeClr val="accent2"/>
                  </a:solidFill>
                </a:rPr>
              </a:br>
              <a:r>
                <a:rPr lang="en-US" sz="2000" dirty="0">
                  <a:solidFill>
                    <a:schemeClr val="accent2"/>
                  </a:solidFill>
                </a:rPr>
                <a:t>through clear, comparable product information. </a:t>
              </a:r>
            </a:p>
          </p:txBody>
        </p:sp>
        <p:grpSp>
          <p:nvGrpSpPr>
            <p:cNvPr id="36" name="Group 35">
              <a:extLst>
                <a:ext uri="{FF2B5EF4-FFF2-40B4-BE49-F238E27FC236}">
                  <a16:creationId xmlns:a16="http://schemas.microsoft.com/office/drawing/2014/main" id="{65DE6A2E-BC99-1A81-2A80-C467B0843BC9}"/>
                </a:ext>
              </a:extLst>
            </p:cNvPr>
            <p:cNvGrpSpPr/>
            <p:nvPr/>
          </p:nvGrpSpPr>
          <p:grpSpPr>
            <a:xfrm>
              <a:off x="704850" y="2409213"/>
              <a:ext cx="771525" cy="771525"/>
              <a:chOff x="5524500" y="2857500"/>
              <a:chExt cx="1143000" cy="1143000"/>
            </a:xfrm>
          </p:grpSpPr>
          <p:sp>
            <p:nvSpPr>
              <p:cNvPr id="37" name="Oval 36">
                <a:extLst>
                  <a:ext uri="{FF2B5EF4-FFF2-40B4-BE49-F238E27FC236}">
                    <a16:creationId xmlns:a16="http://schemas.microsoft.com/office/drawing/2014/main" id="{2436F5B9-E729-DD4A-D20F-5E5403AE73F9}"/>
                  </a:ext>
                </a:extLst>
              </p:cNvPr>
              <p:cNvSpPr/>
              <p:nvPr/>
            </p:nvSpPr>
            <p:spPr>
              <a:xfrm>
                <a:off x="5524500" y="2857500"/>
                <a:ext cx="1143000" cy="1143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Graphic 37" descr="Shield Tick outline">
                <a:extLst>
                  <a:ext uri="{FF2B5EF4-FFF2-40B4-BE49-F238E27FC236}">
                    <a16:creationId xmlns:a16="http://schemas.microsoft.com/office/drawing/2014/main" id="{A729E0B9-49A1-057C-FB86-51CBB68DAF1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38800" y="2971800"/>
                <a:ext cx="914400" cy="914400"/>
              </a:xfrm>
              <a:prstGeom prst="rect">
                <a:avLst/>
              </a:prstGeom>
            </p:spPr>
          </p:pic>
        </p:grpSp>
      </p:grpSp>
      <p:grpSp>
        <p:nvGrpSpPr>
          <p:cNvPr id="39" name="Group 38">
            <a:extLst>
              <a:ext uri="{FF2B5EF4-FFF2-40B4-BE49-F238E27FC236}">
                <a16:creationId xmlns:a16="http://schemas.microsoft.com/office/drawing/2014/main" id="{43665876-3952-DA3C-71BE-1E724AFFE1D0}"/>
              </a:ext>
            </a:extLst>
          </p:cNvPr>
          <p:cNvGrpSpPr/>
          <p:nvPr/>
        </p:nvGrpSpPr>
        <p:grpSpPr>
          <a:xfrm>
            <a:off x="5353050" y="3383371"/>
            <a:ext cx="7301864" cy="790076"/>
            <a:chOff x="704850" y="2400800"/>
            <a:chExt cx="7301864" cy="790076"/>
          </a:xfrm>
        </p:grpSpPr>
        <p:sp>
          <p:nvSpPr>
            <p:cNvPr id="40" name="Text Placeholder 2">
              <a:extLst>
                <a:ext uri="{FF2B5EF4-FFF2-40B4-BE49-F238E27FC236}">
                  <a16:creationId xmlns:a16="http://schemas.microsoft.com/office/drawing/2014/main" id="{691FD85B-1A0A-EFBC-C93E-791C7A6C97F4}"/>
                </a:ext>
              </a:extLst>
            </p:cNvPr>
            <p:cNvSpPr txBox="1">
              <a:spLocks/>
            </p:cNvSpPr>
            <p:nvPr/>
          </p:nvSpPr>
          <p:spPr>
            <a:xfrm>
              <a:off x="1553528" y="2400800"/>
              <a:ext cx="6453186" cy="79007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chemeClr val="accent2"/>
                  </a:solidFill>
                </a:rPr>
                <a:t>Wider access </a:t>
              </a:r>
              <a:br>
                <a:rPr lang="en-US" sz="2000" b="1" dirty="0">
                  <a:solidFill>
                    <a:schemeClr val="accent2"/>
                  </a:solidFill>
                </a:rPr>
              </a:br>
              <a:r>
                <a:rPr lang="en-US" sz="2000" dirty="0">
                  <a:solidFill>
                    <a:schemeClr val="accent2"/>
                  </a:solidFill>
                </a:rPr>
                <a:t>to diverse, affordable product options.  </a:t>
              </a:r>
            </a:p>
          </p:txBody>
        </p:sp>
        <p:grpSp>
          <p:nvGrpSpPr>
            <p:cNvPr id="41" name="Group 40">
              <a:extLst>
                <a:ext uri="{FF2B5EF4-FFF2-40B4-BE49-F238E27FC236}">
                  <a16:creationId xmlns:a16="http://schemas.microsoft.com/office/drawing/2014/main" id="{49BD6DFE-F75D-A750-D500-ADD44E4B6F93}"/>
                </a:ext>
              </a:extLst>
            </p:cNvPr>
            <p:cNvGrpSpPr/>
            <p:nvPr/>
          </p:nvGrpSpPr>
          <p:grpSpPr>
            <a:xfrm>
              <a:off x="704850" y="2409213"/>
              <a:ext cx="771525" cy="771525"/>
              <a:chOff x="5524500" y="2857500"/>
              <a:chExt cx="1143000" cy="1143000"/>
            </a:xfrm>
          </p:grpSpPr>
          <p:sp>
            <p:nvSpPr>
              <p:cNvPr id="42" name="Oval 41">
                <a:extLst>
                  <a:ext uri="{FF2B5EF4-FFF2-40B4-BE49-F238E27FC236}">
                    <a16:creationId xmlns:a16="http://schemas.microsoft.com/office/drawing/2014/main" id="{3B2ABB86-CC1E-9146-C493-EF60A286EE11}"/>
                  </a:ext>
                </a:extLst>
              </p:cNvPr>
              <p:cNvSpPr/>
              <p:nvPr/>
            </p:nvSpPr>
            <p:spPr>
              <a:xfrm>
                <a:off x="5524500" y="2857500"/>
                <a:ext cx="1143000" cy="1143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Graphic 42" descr="Shield Tick outline">
                <a:extLst>
                  <a:ext uri="{FF2B5EF4-FFF2-40B4-BE49-F238E27FC236}">
                    <a16:creationId xmlns:a16="http://schemas.microsoft.com/office/drawing/2014/main" id="{51077DDC-348D-3EF3-27D7-0CF68F2769E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38800" y="2971800"/>
                <a:ext cx="914400" cy="914400"/>
              </a:xfrm>
              <a:prstGeom prst="rect">
                <a:avLst/>
              </a:prstGeom>
            </p:spPr>
          </p:pic>
        </p:grpSp>
      </p:grpSp>
      <p:grpSp>
        <p:nvGrpSpPr>
          <p:cNvPr id="44" name="Group 43">
            <a:extLst>
              <a:ext uri="{FF2B5EF4-FFF2-40B4-BE49-F238E27FC236}">
                <a16:creationId xmlns:a16="http://schemas.microsoft.com/office/drawing/2014/main" id="{3841FB1D-0037-F725-7D27-CF54D0417211}"/>
              </a:ext>
            </a:extLst>
          </p:cNvPr>
          <p:cNvGrpSpPr/>
          <p:nvPr/>
        </p:nvGrpSpPr>
        <p:grpSpPr>
          <a:xfrm>
            <a:off x="5353050" y="4362065"/>
            <a:ext cx="7301864" cy="790076"/>
            <a:chOff x="704850" y="2400800"/>
            <a:chExt cx="7301864" cy="790076"/>
          </a:xfrm>
        </p:grpSpPr>
        <p:sp>
          <p:nvSpPr>
            <p:cNvPr id="45" name="Text Placeholder 2">
              <a:extLst>
                <a:ext uri="{FF2B5EF4-FFF2-40B4-BE49-F238E27FC236}">
                  <a16:creationId xmlns:a16="http://schemas.microsoft.com/office/drawing/2014/main" id="{A8DF7FB6-4008-A4F8-D7D7-B431DEACEC89}"/>
                </a:ext>
              </a:extLst>
            </p:cNvPr>
            <p:cNvSpPr txBox="1">
              <a:spLocks/>
            </p:cNvSpPr>
            <p:nvPr/>
          </p:nvSpPr>
          <p:spPr>
            <a:xfrm>
              <a:off x="1553528" y="2400800"/>
              <a:ext cx="6453186" cy="79007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chemeClr val="accent2"/>
                  </a:solidFill>
                </a:rPr>
                <a:t>Reduced stigma </a:t>
              </a:r>
              <a:br>
                <a:rPr lang="en-US" sz="2000" b="1" dirty="0">
                  <a:solidFill>
                    <a:schemeClr val="accent2"/>
                  </a:solidFill>
                </a:rPr>
              </a:br>
              <a:r>
                <a:rPr lang="en-US" sz="2000" dirty="0">
                  <a:solidFill>
                    <a:schemeClr val="accent2"/>
                  </a:solidFill>
                </a:rPr>
                <a:t>through legitimizing all product categories. </a:t>
              </a:r>
            </a:p>
          </p:txBody>
        </p:sp>
        <p:grpSp>
          <p:nvGrpSpPr>
            <p:cNvPr id="46" name="Group 45">
              <a:extLst>
                <a:ext uri="{FF2B5EF4-FFF2-40B4-BE49-F238E27FC236}">
                  <a16:creationId xmlns:a16="http://schemas.microsoft.com/office/drawing/2014/main" id="{614941A2-9445-F558-4696-500352B70622}"/>
                </a:ext>
              </a:extLst>
            </p:cNvPr>
            <p:cNvGrpSpPr/>
            <p:nvPr/>
          </p:nvGrpSpPr>
          <p:grpSpPr>
            <a:xfrm>
              <a:off x="704850" y="2409213"/>
              <a:ext cx="771525" cy="771525"/>
              <a:chOff x="5524500" y="2857500"/>
              <a:chExt cx="1143000" cy="1143000"/>
            </a:xfrm>
          </p:grpSpPr>
          <p:sp>
            <p:nvSpPr>
              <p:cNvPr id="47" name="Oval 46">
                <a:extLst>
                  <a:ext uri="{FF2B5EF4-FFF2-40B4-BE49-F238E27FC236}">
                    <a16:creationId xmlns:a16="http://schemas.microsoft.com/office/drawing/2014/main" id="{14E8AB45-DF8B-7388-74AA-72CE1A4B2224}"/>
                  </a:ext>
                </a:extLst>
              </p:cNvPr>
              <p:cNvSpPr/>
              <p:nvPr/>
            </p:nvSpPr>
            <p:spPr>
              <a:xfrm>
                <a:off x="5524500" y="2857500"/>
                <a:ext cx="1143000" cy="1143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Graphic 47" descr="Shield Tick outline">
                <a:extLst>
                  <a:ext uri="{FF2B5EF4-FFF2-40B4-BE49-F238E27FC236}">
                    <a16:creationId xmlns:a16="http://schemas.microsoft.com/office/drawing/2014/main" id="{2E4AA8E5-23E0-1008-056E-27DC8D23C6E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38800" y="2971800"/>
                <a:ext cx="914400" cy="914400"/>
              </a:xfrm>
              <a:prstGeom prst="rect">
                <a:avLst/>
              </a:prstGeom>
            </p:spPr>
          </p:pic>
        </p:grpSp>
      </p:grpSp>
      <p:grpSp>
        <p:nvGrpSpPr>
          <p:cNvPr id="49" name="Group 48">
            <a:extLst>
              <a:ext uri="{FF2B5EF4-FFF2-40B4-BE49-F238E27FC236}">
                <a16:creationId xmlns:a16="http://schemas.microsoft.com/office/drawing/2014/main" id="{5F073F21-39AB-481B-7EC1-00C36D82E884}"/>
              </a:ext>
            </a:extLst>
          </p:cNvPr>
          <p:cNvGrpSpPr/>
          <p:nvPr/>
        </p:nvGrpSpPr>
        <p:grpSpPr>
          <a:xfrm>
            <a:off x="5353050" y="5340758"/>
            <a:ext cx="7301864" cy="790076"/>
            <a:chOff x="704850" y="2400800"/>
            <a:chExt cx="7301864" cy="790076"/>
          </a:xfrm>
        </p:grpSpPr>
        <p:sp>
          <p:nvSpPr>
            <p:cNvPr id="50" name="Text Placeholder 2">
              <a:extLst>
                <a:ext uri="{FF2B5EF4-FFF2-40B4-BE49-F238E27FC236}">
                  <a16:creationId xmlns:a16="http://schemas.microsoft.com/office/drawing/2014/main" id="{AA99563D-5BE1-F1DA-401B-DF78A43913AB}"/>
                </a:ext>
              </a:extLst>
            </p:cNvPr>
            <p:cNvSpPr txBox="1">
              <a:spLocks/>
            </p:cNvSpPr>
            <p:nvPr/>
          </p:nvSpPr>
          <p:spPr>
            <a:xfrm>
              <a:off x="1553528" y="2400800"/>
              <a:ext cx="6453186" cy="79007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chemeClr val="accent2"/>
                  </a:solidFill>
                </a:rPr>
                <a:t>Consumer protection </a:t>
              </a:r>
              <a:br>
                <a:rPr lang="en-US" sz="2000" b="1" dirty="0">
                  <a:solidFill>
                    <a:schemeClr val="accent2"/>
                  </a:solidFill>
                </a:rPr>
              </a:br>
              <a:r>
                <a:rPr lang="en-US" sz="2000" dirty="0">
                  <a:solidFill>
                    <a:schemeClr val="accent2"/>
                  </a:solidFill>
                </a:rPr>
                <a:t>through transparency and accountability. </a:t>
              </a:r>
            </a:p>
          </p:txBody>
        </p:sp>
        <p:grpSp>
          <p:nvGrpSpPr>
            <p:cNvPr id="51" name="Group 50">
              <a:extLst>
                <a:ext uri="{FF2B5EF4-FFF2-40B4-BE49-F238E27FC236}">
                  <a16:creationId xmlns:a16="http://schemas.microsoft.com/office/drawing/2014/main" id="{BF7EBF1A-73E6-19B1-7B96-EF916CA5368C}"/>
                </a:ext>
              </a:extLst>
            </p:cNvPr>
            <p:cNvGrpSpPr/>
            <p:nvPr/>
          </p:nvGrpSpPr>
          <p:grpSpPr>
            <a:xfrm>
              <a:off x="704850" y="2409213"/>
              <a:ext cx="771525" cy="771525"/>
              <a:chOff x="5524500" y="2857500"/>
              <a:chExt cx="1143000" cy="1143000"/>
            </a:xfrm>
          </p:grpSpPr>
          <p:sp>
            <p:nvSpPr>
              <p:cNvPr id="52" name="Oval 51">
                <a:extLst>
                  <a:ext uri="{FF2B5EF4-FFF2-40B4-BE49-F238E27FC236}">
                    <a16:creationId xmlns:a16="http://schemas.microsoft.com/office/drawing/2014/main" id="{438D1887-ADD6-FC5D-EADE-A439D2C7B584}"/>
                  </a:ext>
                </a:extLst>
              </p:cNvPr>
              <p:cNvSpPr/>
              <p:nvPr/>
            </p:nvSpPr>
            <p:spPr>
              <a:xfrm>
                <a:off x="5524500" y="2857500"/>
                <a:ext cx="1143000" cy="1143000"/>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Shield Tick outline">
                <a:extLst>
                  <a:ext uri="{FF2B5EF4-FFF2-40B4-BE49-F238E27FC236}">
                    <a16:creationId xmlns:a16="http://schemas.microsoft.com/office/drawing/2014/main" id="{8F8171BE-7D10-854D-88EC-6CA162B3EEE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38800" y="2971800"/>
                <a:ext cx="914400" cy="914400"/>
              </a:xfrm>
              <a:prstGeom prst="rect">
                <a:avLst/>
              </a:prstGeom>
            </p:spPr>
          </p:pic>
        </p:grpSp>
      </p:grpSp>
      <p:sp>
        <p:nvSpPr>
          <p:cNvPr id="54" name="Text Placeholder 4">
            <a:extLst>
              <a:ext uri="{FF2B5EF4-FFF2-40B4-BE49-F238E27FC236}">
                <a16:creationId xmlns:a16="http://schemas.microsoft.com/office/drawing/2014/main" id="{A686B581-E7E2-A6D6-152B-6A18720C8047}"/>
              </a:ext>
            </a:extLst>
          </p:cNvPr>
          <p:cNvSpPr txBox="1">
            <a:spLocks/>
          </p:cNvSpPr>
          <p:nvPr/>
        </p:nvSpPr>
        <p:spPr>
          <a:xfrm>
            <a:off x="613691" y="3194753"/>
            <a:ext cx="3948784" cy="4547009"/>
          </a:xfrm>
          <a:prstGeom prst="roundRect">
            <a:avLst>
              <a:gd name="adj" fmla="val 3382"/>
            </a:avLst>
          </a:prstGeom>
          <a:solidFill>
            <a:schemeClr val="accent1">
              <a:lumMod val="20000"/>
              <a:lumOff val="80000"/>
            </a:schemeClr>
          </a:solidFill>
        </p:spPr>
        <p:txBody>
          <a:bodyPr vert="horz" lIns="365760" tIns="365760" rIns="365760" bIns="64008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dirty="0"/>
              <a:t>Access to safe, affordable menstrual products is essential for health, dignity, and full participation in all aspects of life.</a:t>
            </a:r>
          </a:p>
        </p:txBody>
      </p:sp>
    </p:spTree>
    <p:extLst>
      <p:ext uri="{BB962C8B-B14F-4D97-AF65-F5344CB8AC3E}">
        <p14:creationId xmlns:p14="http://schemas.microsoft.com/office/powerpoint/2010/main" val="166109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C428B-9D6F-B6ED-2640-070BE533B90D}"/>
              </a:ext>
            </a:extLst>
          </p:cNvPr>
          <p:cNvSpPr>
            <a:spLocks noGrp="1"/>
          </p:cNvSpPr>
          <p:nvPr>
            <p:ph type="title"/>
          </p:nvPr>
        </p:nvSpPr>
        <p:spPr/>
        <p:txBody>
          <a:bodyPr>
            <a:normAutofit/>
          </a:bodyPr>
          <a:lstStyle/>
          <a:p>
            <a:r>
              <a:rPr lang="en-US" dirty="0"/>
              <a:t>Why Participation of Low- and Middle-Income Countries Is Critical</a:t>
            </a:r>
          </a:p>
        </p:txBody>
      </p:sp>
      <p:sp>
        <p:nvSpPr>
          <p:cNvPr id="4" name="Text Placeholder 3">
            <a:extLst>
              <a:ext uri="{FF2B5EF4-FFF2-40B4-BE49-F238E27FC236}">
                <a16:creationId xmlns:a16="http://schemas.microsoft.com/office/drawing/2014/main" id="{8468486C-CA56-014B-65E8-5C45B36952E3}"/>
              </a:ext>
            </a:extLst>
          </p:cNvPr>
          <p:cNvSpPr>
            <a:spLocks noGrp="1"/>
          </p:cNvSpPr>
          <p:nvPr>
            <p:ph type="body" sz="quarter" idx="10"/>
          </p:nvPr>
        </p:nvSpPr>
        <p:spPr>
          <a:xfrm>
            <a:off x="614364" y="1503543"/>
            <a:ext cx="5767386" cy="4802007"/>
          </a:xfrm>
        </p:spPr>
        <p:txBody>
          <a:bodyPr tIns="274320" rIns="274320" bIns="274320" anchor="ctr">
            <a:normAutofit/>
          </a:bodyPr>
          <a:lstStyle/>
          <a:p>
            <a:pPr marL="0" indent="0">
              <a:buNone/>
            </a:pPr>
            <a:r>
              <a:rPr lang="en-US" b="1" dirty="0">
                <a:latin typeface="+mj-lt"/>
              </a:rPr>
              <a:t>Low- and middle-income countries (LMICs):</a:t>
            </a:r>
          </a:p>
          <a:p>
            <a:r>
              <a:rPr lang="en-US" dirty="0"/>
              <a:t>House the majority of people who menstruate (fastest growing globally).</a:t>
            </a:r>
          </a:p>
          <a:p>
            <a:r>
              <a:rPr lang="en-US" dirty="0"/>
              <a:t>Have diverse, rapidly evolving product markets.</a:t>
            </a:r>
          </a:p>
          <a:p>
            <a:r>
              <a:rPr lang="en-US" dirty="0"/>
              <a:t>Face unique socioeconomic contexts and vulnerabilities.</a:t>
            </a:r>
          </a:p>
          <a:p>
            <a:r>
              <a:rPr lang="en-US" dirty="0"/>
              <a:t>Need standards that reflect local realities and capacities.</a:t>
            </a:r>
          </a:p>
        </p:txBody>
      </p:sp>
      <p:sp>
        <p:nvSpPr>
          <p:cNvPr id="5" name="Text Placeholder 4">
            <a:extLst>
              <a:ext uri="{FF2B5EF4-FFF2-40B4-BE49-F238E27FC236}">
                <a16:creationId xmlns:a16="http://schemas.microsoft.com/office/drawing/2014/main" id="{17C8EABF-B1A1-BC14-AE64-953C520CC9B4}"/>
              </a:ext>
            </a:extLst>
          </p:cNvPr>
          <p:cNvSpPr>
            <a:spLocks noGrp="1"/>
          </p:cNvSpPr>
          <p:nvPr>
            <p:ph type="body" sz="quarter" idx="11"/>
          </p:nvPr>
        </p:nvSpPr>
        <p:spPr>
          <a:xfrm>
            <a:off x="6724650" y="1503543"/>
            <a:ext cx="4852987" cy="4802007"/>
          </a:xfrm>
          <a:solidFill>
            <a:schemeClr val="accent3">
              <a:lumMod val="20000"/>
              <a:lumOff val="80000"/>
            </a:schemeClr>
          </a:solidFill>
        </p:spPr>
        <p:txBody>
          <a:bodyPr lIns="274320" tIns="274320" rIns="274320" bIns="548640" anchor="ctr">
            <a:normAutofit fontScale="92500"/>
          </a:bodyPr>
          <a:lstStyle/>
          <a:p>
            <a:pPr marL="0" indent="0">
              <a:buNone/>
            </a:pPr>
            <a:r>
              <a:rPr lang="en-US" b="1" dirty="0">
                <a:solidFill>
                  <a:schemeClr val="accent3"/>
                </a:solidFill>
                <a:latin typeface="+mj-lt"/>
              </a:rPr>
              <a:t>Without LMIC participation, standards may not:</a:t>
            </a:r>
          </a:p>
          <a:p>
            <a:r>
              <a:rPr lang="en-US" dirty="0"/>
              <a:t>Reflect our contexts and needs.</a:t>
            </a:r>
          </a:p>
          <a:p>
            <a:r>
              <a:rPr lang="en-US" dirty="0"/>
              <a:t>Be practical for our manufacturers (especially MSMEs).</a:t>
            </a:r>
          </a:p>
          <a:p>
            <a:r>
              <a:rPr lang="en-US" dirty="0"/>
              <a:t>Be affordable to adopt or implement.</a:t>
            </a:r>
          </a:p>
          <a:p>
            <a:r>
              <a:rPr lang="en-US" dirty="0"/>
              <a:t>Address our regulatory environments.</a:t>
            </a:r>
          </a:p>
        </p:txBody>
      </p:sp>
      <p:grpSp>
        <p:nvGrpSpPr>
          <p:cNvPr id="6" name="Group 5">
            <a:extLst>
              <a:ext uri="{FF2B5EF4-FFF2-40B4-BE49-F238E27FC236}">
                <a16:creationId xmlns:a16="http://schemas.microsoft.com/office/drawing/2014/main" id="{FA6D11EA-41BB-2DE1-835D-CF9F0CFDBD18}"/>
              </a:ext>
            </a:extLst>
          </p:cNvPr>
          <p:cNvGrpSpPr/>
          <p:nvPr/>
        </p:nvGrpSpPr>
        <p:grpSpPr>
          <a:xfrm>
            <a:off x="10620375" y="5284280"/>
            <a:ext cx="1401859" cy="1401859"/>
            <a:chOff x="172944" y="2655381"/>
            <a:chExt cx="552640" cy="552640"/>
          </a:xfrm>
        </p:grpSpPr>
        <p:sp>
          <p:nvSpPr>
            <p:cNvPr id="7" name="Oval 6">
              <a:extLst>
                <a:ext uri="{FF2B5EF4-FFF2-40B4-BE49-F238E27FC236}">
                  <a16:creationId xmlns:a16="http://schemas.microsoft.com/office/drawing/2014/main" id="{A23176EE-E96D-8508-5A1C-152542AE3AA3}"/>
                </a:ext>
              </a:extLst>
            </p:cNvPr>
            <p:cNvSpPr/>
            <p:nvPr/>
          </p:nvSpPr>
          <p:spPr>
            <a:xfrm>
              <a:off x="172944" y="2655381"/>
              <a:ext cx="552640" cy="552640"/>
            </a:xfrm>
            <a:prstGeom prst="ellipse">
              <a:avLst/>
            </a:prstGeom>
            <a:solidFill>
              <a:schemeClr val="accent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Warning with solid fill">
              <a:extLst>
                <a:ext uri="{FF2B5EF4-FFF2-40B4-BE49-F238E27FC236}">
                  <a16:creationId xmlns:a16="http://schemas.microsoft.com/office/drawing/2014/main" id="{A9E8FA98-FA74-692E-0FB5-69F1829F423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00899" y="2766512"/>
              <a:ext cx="311968" cy="311968"/>
            </a:xfrm>
            <a:prstGeom prst="rect">
              <a:avLst/>
            </a:prstGeom>
          </p:spPr>
        </p:pic>
      </p:grpSp>
    </p:spTree>
    <p:extLst>
      <p:ext uri="{BB962C8B-B14F-4D97-AF65-F5344CB8AC3E}">
        <p14:creationId xmlns:p14="http://schemas.microsoft.com/office/powerpoint/2010/main" val="1941760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E0302-C74D-A0E6-4296-10650DAAF980}"/>
              </a:ext>
            </a:extLst>
          </p:cNvPr>
          <p:cNvSpPr>
            <a:spLocks noGrp="1"/>
          </p:cNvSpPr>
          <p:nvPr>
            <p:ph type="title"/>
          </p:nvPr>
        </p:nvSpPr>
        <p:spPr/>
        <p:txBody>
          <a:bodyPr>
            <a:normAutofit/>
          </a:bodyPr>
          <a:lstStyle/>
          <a:p>
            <a:r>
              <a:rPr lang="en-US" dirty="0"/>
              <a:t>Current Status in </a:t>
            </a:r>
            <a:r>
              <a:rPr lang="en-US" dirty="0">
                <a:highlight>
                  <a:srgbClr val="FFFF00"/>
                </a:highlight>
              </a:rPr>
              <a:t>[country name]</a:t>
            </a:r>
          </a:p>
        </p:txBody>
      </p:sp>
      <p:sp>
        <p:nvSpPr>
          <p:cNvPr id="12" name="Text Placeholder 11">
            <a:extLst>
              <a:ext uri="{FF2B5EF4-FFF2-40B4-BE49-F238E27FC236}">
                <a16:creationId xmlns:a16="http://schemas.microsoft.com/office/drawing/2014/main" id="{ECEE4D69-BA08-41BF-27F5-B420CD4955FF}"/>
              </a:ext>
            </a:extLst>
          </p:cNvPr>
          <p:cNvSpPr>
            <a:spLocks noGrp="1"/>
          </p:cNvSpPr>
          <p:nvPr>
            <p:ph type="body" sz="quarter" idx="10"/>
          </p:nvPr>
        </p:nvSpPr>
        <p:spPr>
          <a:xfrm>
            <a:off x="614364" y="1503544"/>
            <a:ext cx="3090862" cy="4732156"/>
          </a:xfrm>
        </p:spPr>
        <p:txBody>
          <a:bodyPr>
            <a:normAutofit/>
          </a:bodyPr>
          <a:lstStyle/>
          <a:p>
            <a:pPr marL="0" indent="0">
              <a:buNone/>
            </a:pPr>
            <a:r>
              <a:rPr lang="en-US" sz="3200" b="1" dirty="0">
                <a:solidFill>
                  <a:schemeClr val="accent1"/>
                </a:solidFill>
              </a:rPr>
              <a:t>Where Does </a:t>
            </a:r>
            <a:r>
              <a:rPr lang="en-US" sz="3200" b="1" dirty="0">
                <a:solidFill>
                  <a:schemeClr val="accent1"/>
                </a:solidFill>
                <a:highlight>
                  <a:srgbClr val="FFFF00"/>
                </a:highlight>
              </a:rPr>
              <a:t>[Country Name] </a:t>
            </a:r>
            <a:r>
              <a:rPr lang="en-US" sz="3200" b="1" dirty="0">
                <a:solidFill>
                  <a:schemeClr val="accent1"/>
                </a:solidFill>
              </a:rPr>
              <a:t>Stand?</a:t>
            </a:r>
          </a:p>
        </p:txBody>
      </p:sp>
      <p:sp>
        <p:nvSpPr>
          <p:cNvPr id="15" name="TextBox 14">
            <a:extLst>
              <a:ext uri="{FF2B5EF4-FFF2-40B4-BE49-F238E27FC236}">
                <a16:creationId xmlns:a16="http://schemas.microsoft.com/office/drawing/2014/main" id="{ACD17682-AEA4-6F4E-341E-137C4AEE9508}"/>
              </a:ext>
            </a:extLst>
          </p:cNvPr>
          <p:cNvSpPr txBox="1"/>
          <p:nvPr/>
        </p:nvSpPr>
        <p:spPr>
          <a:xfrm>
            <a:off x="4191000" y="1503544"/>
            <a:ext cx="7505700" cy="3416320"/>
          </a:xfrm>
          <a:prstGeom prst="rect">
            <a:avLst/>
          </a:prstGeom>
          <a:noFill/>
        </p:spPr>
        <p:txBody>
          <a:bodyPr wrap="square">
            <a:spAutoFit/>
          </a:bodyPr>
          <a:lstStyle/>
          <a:p>
            <a:pPr marL="0" indent="0">
              <a:buFont typeface="Arial" panose="020B0604020202020204" pitchFamily="34" charset="0"/>
              <a:buNone/>
            </a:pPr>
            <a:r>
              <a:rPr lang="en-US" b="1" dirty="0">
                <a:solidFill>
                  <a:schemeClr val="accent1"/>
                </a:solidFill>
              </a:rPr>
              <a:t>National Standards</a:t>
            </a:r>
          </a:p>
          <a:p>
            <a:pPr marL="0" indent="0">
              <a:buFont typeface="Arial" panose="020B0604020202020204" pitchFamily="34" charset="0"/>
              <a:buNone/>
            </a:pPr>
            <a:r>
              <a:rPr lang="en-US" dirty="0">
                <a:solidFill>
                  <a:schemeClr val="accent1">
                    <a:lumMod val="50000"/>
                  </a:schemeClr>
                </a:solidFill>
                <a:highlight>
                  <a:srgbClr val="FFFF00"/>
                </a:highlight>
              </a:rPr>
              <a:t>[INSERT: </a:t>
            </a:r>
            <a:r>
              <a:rPr lang="en-US" dirty="0">
                <a:solidFill>
                  <a:schemeClr val="accent1">
                    <a:lumMod val="50000"/>
                  </a:schemeClr>
                </a:solidFill>
              </a:rPr>
              <a:t>Current status - no standards / standards for select products / comprehensive standards], mention standards that exist</a:t>
            </a:r>
          </a:p>
          <a:p>
            <a:pPr marL="0" indent="0">
              <a:buFont typeface="Arial" panose="020B0604020202020204" pitchFamily="34" charset="0"/>
              <a:buNone/>
            </a:pPr>
            <a:endParaRPr lang="en-US" dirty="0">
              <a:solidFill>
                <a:schemeClr val="accent1">
                  <a:lumMod val="50000"/>
                </a:schemeClr>
              </a:solidFill>
            </a:endParaRPr>
          </a:p>
          <a:p>
            <a:pPr marL="0" indent="0">
              <a:buFont typeface="Arial" panose="020B0604020202020204" pitchFamily="34" charset="0"/>
              <a:buNone/>
            </a:pPr>
            <a:r>
              <a:rPr lang="en-US" b="1" dirty="0">
                <a:solidFill>
                  <a:schemeClr val="accent1"/>
                </a:solidFill>
              </a:rPr>
              <a:t>ISO TC 338 Engagement:</a:t>
            </a:r>
          </a:p>
          <a:p>
            <a:pPr marL="0" indent="0">
              <a:buFont typeface="Arial" panose="020B0604020202020204" pitchFamily="34" charset="0"/>
              <a:buNone/>
            </a:pPr>
            <a:r>
              <a:rPr lang="en-US" dirty="0">
                <a:solidFill>
                  <a:schemeClr val="accent1">
                    <a:lumMod val="50000"/>
                  </a:schemeClr>
                </a:solidFill>
                <a:highlight>
                  <a:srgbClr val="FFFF00"/>
                </a:highlight>
              </a:rPr>
              <a:t>[INSERT: </a:t>
            </a:r>
            <a:r>
              <a:rPr lang="en-US" dirty="0">
                <a:solidFill>
                  <a:schemeClr val="accent1">
                    <a:lumMod val="50000"/>
                  </a:schemeClr>
                </a:solidFill>
              </a:rPr>
              <a:t>Not participating / Observing member / Participating member]</a:t>
            </a:r>
          </a:p>
          <a:p>
            <a:pPr marL="0" indent="0">
              <a:buFont typeface="Arial" panose="020B0604020202020204" pitchFamily="34" charset="0"/>
              <a:buNone/>
            </a:pPr>
            <a:r>
              <a:rPr lang="en-US" dirty="0">
                <a:solidFill>
                  <a:schemeClr val="accent1">
                    <a:lumMod val="50000"/>
                  </a:schemeClr>
                </a:solidFill>
                <a:highlight>
                  <a:srgbClr val="FFFF00"/>
                </a:highlight>
              </a:rPr>
              <a:t>[INSERT: </a:t>
            </a:r>
            <a:r>
              <a:rPr lang="en-US" dirty="0">
                <a:solidFill>
                  <a:schemeClr val="accent1">
                    <a:lumMod val="50000"/>
                  </a:schemeClr>
                </a:solidFill>
              </a:rPr>
              <a:t>Number of experts involved, if any]</a:t>
            </a:r>
          </a:p>
          <a:p>
            <a:pPr marL="0" indent="0">
              <a:buFont typeface="Arial" panose="020B0604020202020204" pitchFamily="34" charset="0"/>
              <a:buNone/>
            </a:pPr>
            <a:endParaRPr lang="en-US" dirty="0">
              <a:solidFill>
                <a:schemeClr val="accent1">
                  <a:lumMod val="50000"/>
                </a:schemeClr>
              </a:solidFill>
            </a:endParaRPr>
          </a:p>
          <a:p>
            <a:pPr marL="0" indent="0">
              <a:buFont typeface="Arial" panose="020B0604020202020204" pitchFamily="34" charset="0"/>
              <a:buNone/>
            </a:pPr>
            <a:r>
              <a:rPr lang="en-US" b="1" dirty="0">
                <a:solidFill>
                  <a:schemeClr val="accent1"/>
                </a:solidFill>
              </a:rPr>
              <a:t>National Mirror Committee:</a:t>
            </a:r>
          </a:p>
          <a:p>
            <a:pPr marL="0" indent="0">
              <a:buFont typeface="Arial" panose="020B0604020202020204" pitchFamily="34" charset="0"/>
              <a:buNone/>
            </a:pPr>
            <a:r>
              <a:rPr lang="en-US" dirty="0">
                <a:solidFill>
                  <a:schemeClr val="accent1">
                    <a:lumMod val="50000"/>
                  </a:schemeClr>
                </a:solidFill>
                <a:highlight>
                  <a:srgbClr val="FFFF00"/>
                </a:highlight>
              </a:rPr>
              <a:t>[INSERT: </a:t>
            </a:r>
            <a:r>
              <a:rPr lang="en-US" dirty="0">
                <a:solidFill>
                  <a:schemeClr val="accent1">
                    <a:lumMod val="50000"/>
                  </a:schemeClr>
                </a:solidFill>
              </a:rPr>
              <a:t>Not identified / In formation / Active], mention name if identified</a:t>
            </a:r>
          </a:p>
          <a:p>
            <a:pPr marL="0" indent="0">
              <a:buFont typeface="Arial" panose="020B0604020202020204" pitchFamily="34" charset="0"/>
              <a:buNone/>
            </a:pPr>
            <a:endParaRPr lang="en-US" dirty="0">
              <a:solidFill>
                <a:schemeClr val="accent1">
                  <a:lumMod val="50000"/>
                </a:schemeClr>
              </a:solidFill>
            </a:endParaRPr>
          </a:p>
        </p:txBody>
      </p:sp>
      <p:cxnSp>
        <p:nvCxnSpPr>
          <p:cNvPr id="17" name="Straight Connector 16">
            <a:extLst>
              <a:ext uri="{FF2B5EF4-FFF2-40B4-BE49-F238E27FC236}">
                <a16:creationId xmlns:a16="http://schemas.microsoft.com/office/drawing/2014/main" id="{8A2ED93A-B614-3992-CC6F-223C2D09D7DB}"/>
              </a:ext>
            </a:extLst>
          </p:cNvPr>
          <p:cNvCxnSpPr>
            <a:cxnSpLocks/>
          </p:cNvCxnSpPr>
          <p:nvPr/>
        </p:nvCxnSpPr>
        <p:spPr>
          <a:xfrm>
            <a:off x="3876675" y="1503544"/>
            <a:ext cx="0" cy="5516381"/>
          </a:xfrm>
          <a:prstGeom prst="line">
            <a:avLst/>
          </a:prstGeom>
          <a:ln>
            <a:solidFill>
              <a:schemeClr val="accent1">
                <a:lumMod val="20000"/>
                <a:lumOff val="8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25735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FF27B0-798B-D867-32C2-905507CA9A60}"/>
              </a:ext>
            </a:extLst>
          </p:cNvPr>
          <p:cNvSpPr>
            <a:spLocks noGrp="1"/>
          </p:cNvSpPr>
          <p:nvPr>
            <p:ph type="title"/>
          </p:nvPr>
        </p:nvSpPr>
        <p:spPr>
          <a:xfrm>
            <a:off x="613691" y="756166"/>
            <a:ext cx="11007576" cy="745609"/>
          </a:xfrm>
        </p:spPr>
        <p:txBody>
          <a:bodyPr>
            <a:normAutofit/>
          </a:bodyPr>
          <a:lstStyle/>
          <a:p>
            <a:pPr algn="ctr"/>
            <a:r>
              <a:rPr lang="en-US" sz="3600" dirty="0">
                <a:solidFill>
                  <a:schemeClr val="accent3"/>
                </a:solidFill>
              </a:rPr>
              <a:t>We Must Act Now</a:t>
            </a:r>
          </a:p>
        </p:txBody>
      </p:sp>
      <p:sp>
        <p:nvSpPr>
          <p:cNvPr id="5" name="Text Placeholder 4">
            <a:extLst>
              <a:ext uri="{FF2B5EF4-FFF2-40B4-BE49-F238E27FC236}">
                <a16:creationId xmlns:a16="http://schemas.microsoft.com/office/drawing/2014/main" id="{E399E9BC-0026-A6A4-9046-A5436E558DF4}"/>
              </a:ext>
            </a:extLst>
          </p:cNvPr>
          <p:cNvSpPr>
            <a:spLocks noGrp="1"/>
          </p:cNvSpPr>
          <p:nvPr>
            <p:ph type="body" sz="quarter" idx="10"/>
          </p:nvPr>
        </p:nvSpPr>
        <p:spPr>
          <a:xfrm>
            <a:off x="614363" y="1596648"/>
            <a:ext cx="11006137" cy="870327"/>
          </a:xfrm>
          <a:prstGeom prst="roundRect">
            <a:avLst/>
          </a:prstGeom>
          <a:solidFill>
            <a:schemeClr val="accent3">
              <a:lumMod val="40000"/>
              <a:lumOff val="60000"/>
            </a:schemeClr>
          </a:solidFill>
        </p:spPr>
        <p:txBody>
          <a:bodyPr tIns="91440" bIns="91440" anchor="ctr">
            <a:normAutofit/>
          </a:bodyPr>
          <a:lstStyle/>
          <a:p>
            <a:pPr marL="0" indent="0">
              <a:buNone/>
            </a:pPr>
            <a:r>
              <a:rPr lang="en-US" sz="1600" b="1" dirty="0"/>
              <a:t>1. NSB</a:t>
            </a:r>
            <a:r>
              <a:rPr lang="en-US" sz="1600" dirty="0"/>
              <a:t> </a:t>
            </a:r>
            <a:r>
              <a:rPr lang="en-US" sz="1600" dirty="0">
                <a:highlight>
                  <a:srgbClr val="FFFF00"/>
                </a:highlight>
              </a:rPr>
              <a:t>(mention country NSB) </a:t>
            </a:r>
            <a:r>
              <a:rPr lang="en-US" sz="1600" dirty="0"/>
              <a:t>: [Join ISO TC 338 as [participating/observing] member / Strengthen current participation].</a:t>
            </a:r>
          </a:p>
        </p:txBody>
      </p:sp>
      <p:sp>
        <p:nvSpPr>
          <p:cNvPr id="9" name="TextBox 8">
            <a:extLst>
              <a:ext uri="{FF2B5EF4-FFF2-40B4-BE49-F238E27FC236}">
                <a16:creationId xmlns:a16="http://schemas.microsoft.com/office/drawing/2014/main" id="{FB4944ED-B468-8AB9-9E43-0FEC3E7F7855}"/>
              </a:ext>
            </a:extLst>
          </p:cNvPr>
          <p:cNvSpPr txBox="1"/>
          <p:nvPr/>
        </p:nvSpPr>
        <p:spPr>
          <a:xfrm>
            <a:off x="3048000" y="464959"/>
            <a:ext cx="6096000" cy="369332"/>
          </a:xfrm>
          <a:prstGeom prst="rect">
            <a:avLst/>
          </a:prstGeom>
          <a:noFill/>
        </p:spPr>
        <p:txBody>
          <a:bodyPr wrap="square">
            <a:spAutoFit/>
          </a:bodyPr>
          <a:lstStyle/>
          <a:p>
            <a:pPr algn="ctr"/>
            <a:r>
              <a:rPr lang="en-GB" sz="1800" b="1" dirty="0">
                <a:solidFill>
                  <a:schemeClr val="accent3">
                    <a:lumMod val="60000"/>
                    <a:lumOff val="40000"/>
                  </a:schemeClr>
                </a:solidFill>
                <a:ea typeface="Poppins"/>
                <a:cs typeface="Poppins"/>
                <a:sym typeface="Poppins"/>
              </a:rPr>
              <a:t>CALL TO ACTION </a:t>
            </a:r>
            <a:endParaRPr lang="en-US" dirty="0">
              <a:solidFill>
                <a:schemeClr val="accent3">
                  <a:lumMod val="60000"/>
                  <a:lumOff val="40000"/>
                </a:schemeClr>
              </a:solidFill>
            </a:endParaRPr>
          </a:p>
        </p:txBody>
      </p:sp>
      <p:sp>
        <p:nvSpPr>
          <p:cNvPr id="10" name="Text Placeholder 4">
            <a:extLst>
              <a:ext uri="{FF2B5EF4-FFF2-40B4-BE49-F238E27FC236}">
                <a16:creationId xmlns:a16="http://schemas.microsoft.com/office/drawing/2014/main" id="{7DB5C441-1080-8A2F-75E3-318F3980EBE0}"/>
              </a:ext>
            </a:extLst>
          </p:cNvPr>
          <p:cNvSpPr txBox="1">
            <a:spLocks/>
          </p:cNvSpPr>
          <p:nvPr/>
        </p:nvSpPr>
        <p:spPr>
          <a:xfrm>
            <a:off x="614363" y="2549148"/>
            <a:ext cx="11006137" cy="870327"/>
          </a:xfrm>
          <a:prstGeom prst="roundRect">
            <a:avLst/>
          </a:prstGeom>
          <a:solidFill>
            <a:schemeClr val="accent3">
              <a:lumMod val="40000"/>
              <a:lumOff val="60000"/>
            </a:schemeClr>
          </a:solidFill>
        </p:spPr>
        <p:txBody>
          <a:bodyPr vert="horz" lIns="91440" tIns="91440" rIns="91440" bIns="9144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b="1" dirty="0"/>
              <a:t>2. Government ministries: </a:t>
            </a:r>
            <a:r>
              <a:rPr lang="en-US" sz="1600" dirty="0"/>
              <a:t>Champion menstrual product standards as a priority </a:t>
            </a:r>
            <a:r>
              <a:rPr lang="en-US" sz="1600" dirty="0">
                <a:highlight>
                  <a:srgbClr val="FFFF00"/>
                </a:highlight>
              </a:rPr>
              <a:t>[Mention relevant ministries and departments in country].</a:t>
            </a:r>
          </a:p>
        </p:txBody>
      </p:sp>
      <p:sp>
        <p:nvSpPr>
          <p:cNvPr id="11" name="Text Placeholder 4">
            <a:extLst>
              <a:ext uri="{FF2B5EF4-FFF2-40B4-BE49-F238E27FC236}">
                <a16:creationId xmlns:a16="http://schemas.microsoft.com/office/drawing/2014/main" id="{4C7B05AA-273D-9C1F-2444-4EE33DE79267}"/>
              </a:ext>
            </a:extLst>
          </p:cNvPr>
          <p:cNvSpPr txBox="1">
            <a:spLocks/>
          </p:cNvSpPr>
          <p:nvPr/>
        </p:nvSpPr>
        <p:spPr>
          <a:xfrm>
            <a:off x="614363" y="3501648"/>
            <a:ext cx="11006137" cy="870327"/>
          </a:xfrm>
          <a:prstGeom prst="roundRect">
            <a:avLst/>
          </a:prstGeom>
          <a:solidFill>
            <a:schemeClr val="accent3">
              <a:lumMod val="40000"/>
              <a:lumOff val="60000"/>
            </a:schemeClr>
          </a:solidFill>
        </p:spPr>
        <p:txBody>
          <a:bodyPr vert="horz" lIns="91440" tIns="91440" rIns="91440" bIns="9144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b="1" dirty="0"/>
              <a:t>3. Relevant stakeholders</a:t>
            </a:r>
            <a:r>
              <a:rPr lang="en-US" sz="1600" dirty="0"/>
              <a:t>: Join the national mirror committee as technical experts.</a:t>
            </a:r>
          </a:p>
        </p:txBody>
      </p:sp>
      <p:sp>
        <p:nvSpPr>
          <p:cNvPr id="12" name="Text Placeholder 4">
            <a:extLst>
              <a:ext uri="{FF2B5EF4-FFF2-40B4-BE49-F238E27FC236}">
                <a16:creationId xmlns:a16="http://schemas.microsoft.com/office/drawing/2014/main" id="{520D987A-C815-C4C5-EBCD-3883322EBFA6}"/>
              </a:ext>
            </a:extLst>
          </p:cNvPr>
          <p:cNvSpPr txBox="1">
            <a:spLocks/>
          </p:cNvSpPr>
          <p:nvPr/>
        </p:nvSpPr>
        <p:spPr>
          <a:xfrm>
            <a:off x="614363" y="4454148"/>
            <a:ext cx="11006137" cy="870327"/>
          </a:xfrm>
          <a:prstGeom prst="roundRect">
            <a:avLst/>
          </a:prstGeom>
          <a:solidFill>
            <a:schemeClr val="accent3">
              <a:lumMod val="40000"/>
              <a:lumOff val="60000"/>
            </a:schemeClr>
          </a:solidFill>
        </p:spPr>
        <p:txBody>
          <a:bodyPr vert="horz" lIns="91440" tIns="91440" rIns="91440" bIns="9144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b="1" dirty="0"/>
              <a:t>4. Industry: </a:t>
            </a:r>
            <a:r>
              <a:rPr lang="en-US" sz="1600" dirty="0"/>
              <a:t>Provide technical input and participate in consultations</a:t>
            </a:r>
            <a:r>
              <a:rPr lang="en-US" sz="1600" dirty="0">
                <a:highlight>
                  <a:srgbClr val="FFFF00"/>
                </a:highlight>
              </a:rPr>
              <a:t> [mention any platforms, groups or consultations planned for advocacy].</a:t>
            </a:r>
          </a:p>
        </p:txBody>
      </p:sp>
      <p:sp>
        <p:nvSpPr>
          <p:cNvPr id="13" name="Text Placeholder 4">
            <a:extLst>
              <a:ext uri="{FF2B5EF4-FFF2-40B4-BE49-F238E27FC236}">
                <a16:creationId xmlns:a16="http://schemas.microsoft.com/office/drawing/2014/main" id="{8431242B-ECD9-17EC-5628-46CF3A5F4B13}"/>
              </a:ext>
            </a:extLst>
          </p:cNvPr>
          <p:cNvSpPr txBox="1">
            <a:spLocks/>
          </p:cNvSpPr>
          <p:nvPr/>
        </p:nvSpPr>
        <p:spPr>
          <a:xfrm>
            <a:off x="614363" y="5408414"/>
            <a:ext cx="11006137" cy="870327"/>
          </a:xfrm>
          <a:prstGeom prst="roundRect">
            <a:avLst/>
          </a:prstGeom>
          <a:solidFill>
            <a:schemeClr val="accent3">
              <a:lumMod val="40000"/>
              <a:lumOff val="60000"/>
            </a:schemeClr>
          </a:solidFill>
        </p:spPr>
        <p:txBody>
          <a:bodyPr vert="horz" lIns="91440" tIns="91440" rIns="91440" bIns="9144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b="1" dirty="0"/>
              <a:t>5. Advocates: </a:t>
            </a:r>
            <a:r>
              <a:rPr lang="en-US" sz="1600" dirty="0"/>
              <a:t>Build public awareness, support convenings to get user and implementer insights on products, or convene SMEs to understand market needs and challenges.</a:t>
            </a:r>
          </a:p>
        </p:txBody>
      </p:sp>
    </p:spTree>
    <p:extLst>
      <p:ext uri="{BB962C8B-B14F-4D97-AF65-F5344CB8AC3E}">
        <p14:creationId xmlns:p14="http://schemas.microsoft.com/office/powerpoint/2010/main" val="783225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C2ECC6-1240-DA61-A104-3888F82C5222}"/>
              </a:ext>
            </a:extLst>
          </p:cNvPr>
          <p:cNvSpPr>
            <a:spLocks noGrp="1"/>
          </p:cNvSpPr>
          <p:nvPr>
            <p:ph type="title"/>
          </p:nvPr>
        </p:nvSpPr>
        <p:spPr/>
        <p:txBody>
          <a:bodyPr/>
          <a:lstStyle/>
          <a:p>
            <a:r>
              <a:rPr lang="en-US" dirty="0"/>
              <a:t> Vision for Impact</a:t>
            </a:r>
          </a:p>
        </p:txBody>
      </p:sp>
      <p:sp>
        <p:nvSpPr>
          <p:cNvPr id="5" name="Text Placeholder 4">
            <a:extLst>
              <a:ext uri="{FF2B5EF4-FFF2-40B4-BE49-F238E27FC236}">
                <a16:creationId xmlns:a16="http://schemas.microsoft.com/office/drawing/2014/main" id="{D710A8B5-26D3-3798-BD5A-93415DC7338B}"/>
              </a:ext>
            </a:extLst>
          </p:cNvPr>
          <p:cNvSpPr>
            <a:spLocks noGrp="1"/>
          </p:cNvSpPr>
          <p:nvPr>
            <p:ph type="body" sz="quarter" idx="10"/>
          </p:nvPr>
        </p:nvSpPr>
        <p:spPr>
          <a:xfrm>
            <a:off x="614363" y="1503544"/>
            <a:ext cx="4681536" cy="1925456"/>
          </a:xfrm>
        </p:spPr>
        <p:txBody>
          <a:bodyPr>
            <a:normAutofit/>
          </a:bodyPr>
          <a:lstStyle/>
          <a:p>
            <a:pPr marL="0" indent="0">
              <a:buNone/>
            </a:pPr>
            <a:r>
              <a:rPr lang="en-US" sz="3600" b="1" dirty="0">
                <a:solidFill>
                  <a:schemeClr val="accent2"/>
                </a:solidFill>
              </a:rPr>
              <a:t>What Success Looks Like for </a:t>
            </a:r>
            <a:r>
              <a:rPr lang="en-US" sz="3600" b="1" dirty="0">
                <a:solidFill>
                  <a:schemeClr val="accent2"/>
                </a:solidFill>
                <a:highlight>
                  <a:srgbClr val="FFFF00"/>
                </a:highlight>
              </a:rPr>
              <a:t>[Country Name]</a:t>
            </a:r>
          </a:p>
        </p:txBody>
      </p:sp>
      <p:sp>
        <p:nvSpPr>
          <p:cNvPr id="6" name="Text Placeholder 4">
            <a:extLst>
              <a:ext uri="{FF2B5EF4-FFF2-40B4-BE49-F238E27FC236}">
                <a16:creationId xmlns:a16="http://schemas.microsoft.com/office/drawing/2014/main" id="{A2602F10-AB2D-70B2-5C28-C67DC701987E}"/>
              </a:ext>
            </a:extLst>
          </p:cNvPr>
          <p:cNvSpPr txBox="1">
            <a:spLocks/>
          </p:cNvSpPr>
          <p:nvPr/>
        </p:nvSpPr>
        <p:spPr>
          <a:xfrm>
            <a:off x="5631180" y="1581150"/>
            <a:ext cx="6240775" cy="5486400"/>
          </a:xfrm>
          <a:prstGeom prst="roundRect">
            <a:avLst>
              <a:gd name="adj" fmla="val 2779"/>
            </a:avLst>
          </a:prstGeom>
          <a:solidFill>
            <a:schemeClr val="accent2">
              <a:lumMod val="20000"/>
              <a:lumOff val="80000"/>
            </a:schemeClr>
          </a:solidFill>
        </p:spPr>
        <p:txBody>
          <a:bodyPr vert="horz" lIns="1005840" tIns="365760" rIns="365760" bIns="36576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accent2"/>
                </a:solidFill>
                <a:latin typeface="+mj-lt"/>
              </a:rPr>
              <a:t>By engaging in ISO TC 338 and adopting harmonized standards</a:t>
            </a:r>
          </a:p>
          <a:p>
            <a:pPr marL="0" indent="0">
              <a:buFont typeface="Arial" panose="020B0604020202020204" pitchFamily="34" charset="0"/>
              <a:buNone/>
            </a:pPr>
            <a:endParaRPr lang="en-US" sz="2000" dirty="0"/>
          </a:p>
          <a:p>
            <a:pPr marL="0" indent="0">
              <a:buFont typeface="Arial" panose="020B0604020202020204" pitchFamily="34" charset="0"/>
              <a:buNone/>
            </a:pPr>
            <a:r>
              <a:rPr lang="en-US" sz="2000" dirty="0"/>
              <a:t>All people who menstruate have access to safe, affordable products of their choice. </a:t>
            </a:r>
          </a:p>
          <a:p>
            <a:pPr marL="0" indent="0">
              <a:buFont typeface="Arial" panose="020B0604020202020204" pitchFamily="34" charset="0"/>
              <a:buNone/>
            </a:pPr>
            <a:r>
              <a:rPr lang="en-US" sz="2000" dirty="0">
                <a:highlight>
                  <a:srgbClr val="FFFF00"/>
                </a:highlight>
              </a:rPr>
              <a:t>[Country] </a:t>
            </a:r>
            <a:r>
              <a:rPr lang="en-US" sz="2000" dirty="0"/>
              <a:t>manufacturers can compete in regional and global markets. </a:t>
            </a:r>
          </a:p>
          <a:p>
            <a:pPr marL="0" indent="0">
              <a:buFont typeface="Arial" panose="020B0604020202020204" pitchFamily="34" charset="0"/>
              <a:buNone/>
            </a:pPr>
            <a:r>
              <a:rPr lang="en-US" sz="2000" dirty="0"/>
              <a:t>A strong regulatory framework protects consumers. </a:t>
            </a:r>
          </a:p>
          <a:p>
            <a:pPr marL="0" indent="0">
              <a:buFont typeface="Arial" panose="020B0604020202020204" pitchFamily="34" charset="0"/>
              <a:buNone/>
            </a:pPr>
            <a:r>
              <a:rPr lang="en-US" sz="2000" dirty="0"/>
              <a:t>Thriving markets support MSMEs and innovation. </a:t>
            </a:r>
          </a:p>
          <a:p>
            <a:pPr marL="0" indent="0">
              <a:buFont typeface="Arial" panose="020B0604020202020204" pitchFamily="34" charset="0"/>
              <a:buNone/>
            </a:pPr>
            <a:r>
              <a:rPr lang="en-US" sz="2000" dirty="0"/>
              <a:t>Reduced barriers to menstrual health for all, especially vulnerable populations. </a:t>
            </a:r>
          </a:p>
        </p:txBody>
      </p:sp>
      <p:sp>
        <p:nvSpPr>
          <p:cNvPr id="8" name="TextBox 7">
            <a:extLst>
              <a:ext uri="{FF2B5EF4-FFF2-40B4-BE49-F238E27FC236}">
                <a16:creationId xmlns:a16="http://schemas.microsoft.com/office/drawing/2014/main" id="{9023F495-8479-30E3-D115-B931E61B35FE}"/>
              </a:ext>
            </a:extLst>
          </p:cNvPr>
          <p:cNvSpPr txBox="1"/>
          <p:nvPr/>
        </p:nvSpPr>
        <p:spPr>
          <a:xfrm>
            <a:off x="870866" y="4191000"/>
            <a:ext cx="3196307" cy="2185214"/>
          </a:xfrm>
          <a:prstGeom prst="rect">
            <a:avLst/>
          </a:prstGeom>
          <a:noFill/>
        </p:spPr>
        <p:txBody>
          <a:bodyPr wrap="square">
            <a:spAutoFit/>
          </a:bodyPr>
          <a:lstStyle/>
          <a:p>
            <a:pPr marL="0" indent="0">
              <a:buFont typeface="Arial" panose="020B0604020202020204" pitchFamily="34" charset="0"/>
              <a:buNone/>
            </a:pPr>
            <a:r>
              <a:rPr lang="en-US" sz="2000" b="1" dirty="0">
                <a:solidFill>
                  <a:schemeClr val="accent1"/>
                </a:solidFill>
              </a:rPr>
              <a:t>This is our once-in-a-lifetime opportunity to shape standards - and a market. </a:t>
            </a:r>
            <a:br>
              <a:rPr lang="en-US" sz="2000" dirty="0">
                <a:solidFill>
                  <a:schemeClr val="accent1"/>
                </a:solidFill>
              </a:rPr>
            </a:br>
            <a:endParaRPr lang="en-US" sz="2000" dirty="0">
              <a:solidFill>
                <a:schemeClr val="accent1"/>
              </a:solidFill>
            </a:endParaRPr>
          </a:p>
          <a:p>
            <a:pPr marL="0" indent="0">
              <a:buFont typeface="Arial" panose="020B0604020202020204" pitchFamily="34" charset="0"/>
              <a:buNone/>
            </a:pPr>
            <a:r>
              <a:rPr lang="en-US" dirty="0">
                <a:solidFill>
                  <a:schemeClr val="accent1"/>
                </a:solidFill>
              </a:rPr>
              <a:t>Gerda Mazi Larsson, </a:t>
            </a:r>
            <a:br>
              <a:rPr lang="en-US" dirty="0">
                <a:solidFill>
                  <a:schemeClr val="accent1"/>
                </a:solidFill>
              </a:rPr>
            </a:br>
            <a:r>
              <a:rPr lang="en-US" dirty="0">
                <a:solidFill>
                  <a:schemeClr val="accent1"/>
                </a:solidFill>
              </a:rPr>
              <a:t>Chair ISO TC 338</a:t>
            </a:r>
            <a:endParaRPr lang="en-US" sz="2000" dirty="0">
              <a:solidFill>
                <a:schemeClr val="accent1"/>
              </a:solidFill>
            </a:endParaRPr>
          </a:p>
        </p:txBody>
      </p:sp>
      <p:cxnSp>
        <p:nvCxnSpPr>
          <p:cNvPr id="18" name="Straight Connector 17">
            <a:extLst>
              <a:ext uri="{FF2B5EF4-FFF2-40B4-BE49-F238E27FC236}">
                <a16:creationId xmlns:a16="http://schemas.microsoft.com/office/drawing/2014/main" id="{58791C39-1562-8F21-8596-BCBB868D3F21}"/>
              </a:ext>
            </a:extLst>
          </p:cNvPr>
          <p:cNvCxnSpPr>
            <a:cxnSpLocks/>
          </p:cNvCxnSpPr>
          <p:nvPr/>
        </p:nvCxnSpPr>
        <p:spPr>
          <a:xfrm>
            <a:off x="756566" y="4191000"/>
            <a:ext cx="0" cy="287655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nvGrpSpPr>
          <p:cNvPr id="22" name="Group 21">
            <a:extLst>
              <a:ext uri="{FF2B5EF4-FFF2-40B4-BE49-F238E27FC236}">
                <a16:creationId xmlns:a16="http://schemas.microsoft.com/office/drawing/2014/main" id="{8E01F055-4524-9626-BCAC-9DF82C0D01F6}"/>
              </a:ext>
            </a:extLst>
          </p:cNvPr>
          <p:cNvGrpSpPr/>
          <p:nvPr/>
        </p:nvGrpSpPr>
        <p:grpSpPr>
          <a:xfrm>
            <a:off x="5950939" y="3330039"/>
            <a:ext cx="552640" cy="552640"/>
            <a:chOff x="172944" y="2655381"/>
            <a:chExt cx="552640" cy="552640"/>
          </a:xfrm>
        </p:grpSpPr>
        <p:sp>
          <p:nvSpPr>
            <p:cNvPr id="23" name="Oval 22">
              <a:extLst>
                <a:ext uri="{FF2B5EF4-FFF2-40B4-BE49-F238E27FC236}">
                  <a16:creationId xmlns:a16="http://schemas.microsoft.com/office/drawing/2014/main" id="{B83DE59D-F13E-201D-DA43-317115D5C2BE}"/>
                </a:ext>
              </a:extLst>
            </p:cNvPr>
            <p:cNvSpPr/>
            <p:nvPr/>
          </p:nvSpPr>
          <p:spPr>
            <a:xfrm>
              <a:off x="172944" y="2655381"/>
              <a:ext cx="552640" cy="552640"/>
            </a:xfrm>
            <a:prstGeom prst="ellipse">
              <a:avLst/>
            </a:prstGeom>
            <a:solidFill>
              <a:schemeClr val="accent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Badge Follow with solid fill">
              <a:extLst>
                <a:ext uri="{FF2B5EF4-FFF2-40B4-BE49-F238E27FC236}">
                  <a16:creationId xmlns:a16="http://schemas.microsoft.com/office/drawing/2014/main" id="{253E33C4-6B08-FFFF-2F29-1DA37880025E}"/>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68289" y="2750726"/>
              <a:ext cx="374650" cy="374650"/>
            </a:xfrm>
            <a:prstGeom prst="rect">
              <a:avLst/>
            </a:prstGeom>
          </p:spPr>
        </p:pic>
      </p:grpSp>
      <p:grpSp>
        <p:nvGrpSpPr>
          <p:cNvPr id="25" name="Group 24">
            <a:extLst>
              <a:ext uri="{FF2B5EF4-FFF2-40B4-BE49-F238E27FC236}">
                <a16:creationId xmlns:a16="http://schemas.microsoft.com/office/drawing/2014/main" id="{5203B3BE-6A1B-E60D-0E33-A0688CFF59A2}"/>
              </a:ext>
            </a:extLst>
          </p:cNvPr>
          <p:cNvGrpSpPr/>
          <p:nvPr/>
        </p:nvGrpSpPr>
        <p:grpSpPr>
          <a:xfrm>
            <a:off x="5950939" y="3953423"/>
            <a:ext cx="552640" cy="552640"/>
            <a:chOff x="172944" y="2655381"/>
            <a:chExt cx="552640" cy="552640"/>
          </a:xfrm>
        </p:grpSpPr>
        <p:sp>
          <p:nvSpPr>
            <p:cNvPr id="26" name="Oval 25">
              <a:extLst>
                <a:ext uri="{FF2B5EF4-FFF2-40B4-BE49-F238E27FC236}">
                  <a16:creationId xmlns:a16="http://schemas.microsoft.com/office/drawing/2014/main" id="{56718D29-C565-DAD0-738B-461F3C816C25}"/>
                </a:ext>
              </a:extLst>
            </p:cNvPr>
            <p:cNvSpPr/>
            <p:nvPr/>
          </p:nvSpPr>
          <p:spPr>
            <a:xfrm>
              <a:off x="172944" y="2655381"/>
              <a:ext cx="552640" cy="552640"/>
            </a:xfrm>
            <a:prstGeom prst="ellipse">
              <a:avLst/>
            </a:prstGeom>
            <a:solidFill>
              <a:schemeClr val="accent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Badge Follow with solid fill">
              <a:extLst>
                <a:ext uri="{FF2B5EF4-FFF2-40B4-BE49-F238E27FC236}">
                  <a16:creationId xmlns:a16="http://schemas.microsoft.com/office/drawing/2014/main" id="{26E5BB1D-D46D-507D-E462-96335C28015E}"/>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68289" y="2750726"/>
              <a:ext cx="374650" cy="374650"/>
            </a:xfrm>
            <a:prstGeom prst="rect">
              <a:avLst/>
            </a:prstGeom>
          </p:spPr>
        </p:pic>
      </p:grpSp>
      <p:grpSp>
        <p:nvGrpSpPr>
          <p:cNvPr id="28" name="Group 27">
            <a:extLst>
              <a:ext uri="{FF2B5EF4-FFF2-40B4-BE49-F238E27FC236}">
                <a16:creationId xmlns:a16="http://schemas.microsoft.com/office/drawing/2014/main" id="{692020FE-83E8-34F8-B39E-B7128A1FAC98}"/>
              </a:ext>
            </a:extLst>
          </p:cNvPr>
          <p:cNvGrpSpPr/>
          <p:nvPr/>
        </p:nvGrpSpPr>
        <p:grpSpPr>
          <a:xfrm>
            <a:off x="5950939" y="4576807"/>
            <a:ext cx="552640" cy="552640"/>
            <a:chOff x="172944" y="2655381"/>
            <a:chExt cx="552640" cy="552640"/>
          </a:xfrm>
        </p:grpSpPr>
        <p:sp>
          <p:nvSpPr>
            <p:cNvPr id="29" name="Oval 28">
              <a:extLst>
                <a:ext uri="{FF2B5EF4-FFF2-40B4-BE49-F238E27FC236}">
                  <a16:creationId xmlns:a16="http://schemas.microsoft.com/office/drawing/2014/main" id="{0E70880D-759F-A3DA-C5C6-F49D70FCBFD7}"/>
                </a:ext>
              </a:extLst>
            </p:cNvPr>
            <p:cNvSpPr/>
            <p:nvPr/>
          </p:nvSpPr>
          <p:spPr>
            <a:xfrm>
              <a:off x="172944" y="2655381"/>
              <a:ext cx="552640" cy="552640"/>
            </a:xfrm>
            <a:prstGeom prst="ellipse">
              <a:avLst/>
            </a:prstGeom>
            <a:solidFill>
              <a:schemeClr val="accent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Badge Follow with solid fill">
              <a:extLst>
                <a:ext uri="{FF2B5EF4-FFF2-40B4-BE49-F238E27FC236}">
                  <a16:creationId xmlns:a16="http://schemas.microsoft.com/office/drawing/2014/main" id="{F944FDA9-C003-755D-BEB1-BFCFFDE5D978}"/>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68289" y="2750726"/>
              <a:ext cx="374650" cy="374650"/>
            </a:xfrm>
            <a:prstGeom prst="rect">
              <a:avLst/>
            </a:prstGeom>
          </p:spPr>
        </p:pic>
      </p:grpSp>
      <p:grpSp>
        <p:nvGrpSpPr>
          <p:cNvPr id="31" name="Group 30">
            <a:extLst>
              <a:ext uri="{FF2B5EF4-FFF2-40B4-BE49-F238E27FC236}">
                <a16:creationId xmlns:a16="http://schemas.microsoft.com/office/drawing/2014/main" id="{3D969EAE-1758-2786-E7A4-27D7D031822C}"/>
              </a:ext>
            </a:extLst>
          </p:cNvPr>
          <p:cNvGrpSpPr/>
          <p:nvPr/>
        </p:nvGrpSpPr>
        <p:grpSpPr>
          <a:xfrm>
            <a:off x="5950939" y="5200191"/>
            <a:ext cx="552640" cy="552640"/>
            <a:chOff x="172944" y="2655381"/>
            <a:chExt cx="552640" cy="552640"/>
          </a:xfrm>
        </p:grpSpPr>
        <p:sp>
          <p:nvSpPr>
            <p:cNvPr id="32" name="Oval 31">
              <a:extLst>
                <a:ext uri="{FF2B5EF4-FFF2-40B4-BE49-F238E27FC236}">
                  <a16:creationId xmlns:a16="http://schemas.microsoft.com/office/drawing/2014/main" id="{919C7433-489C-AECD-B3AC-D69661173948}"/>
                </a:ext>
              </a:extLst>
            </p:cNvPr>
            <p:cNvSpPr/>
            <p:nvPr/>
          </p:nvSpPr>
          <p:spPr>
            <a:xfrm>
              <a:off x="172944" y="2655381"/>
              <a:ext cx="552640" cy="552640"/>
            </a:xfrm>
            <a:prstGeom prst="ellipse">
              <a:avLst/>
            </a:prstGeom>
            <a:solidFill>
              <a:schemeClr val="accent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Badge Follow with solid fill">
              <a:extLst>
                <a:ext uri="{FF2B5EF4-FFF2-40B4-BE49-F238E27FC236}">
                  <a16:creationId xmlns:a16="http://schemas.microsoft.com/office/drawing/2014/main" id="{70B94982-9673-529C-E8A3-729289C5EC2D}"/>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68289" y="2750726"/>
              <a:ext cx="374650" cy="374650"/>
            </a:xfrm>
            <a:prstGeom prst="rect">
              <a:avLst/>
            </a:prstGeom>
          </p:spPr>
        </p:pic>
      </p:grpSp>
      <p:grpSp>
        <p:nvGrpSpPr>
          <p:cNvPr id="34" name="Group 33">
            <a:extLst>
              <a:ext uri="{FF2B5EF4-FFF2-40B4-BE49-F238E27FC236}">
                <a16:creationId xmlns:a16="http://schemas.microsoft.com/office/drawing/2014/main" id="{560F453F-E85B-FFA3-B90E-6D72DE6D163A}"/>
              </a:ext>
            </a:extLst>
          </p:cNvPr>
          <p:cNvGrpSpPr/>
          <p:nvPr/>
        </p:nvGrpSpPr>
        <p:grpSpPr>
          <a:xfrm>
            <a:off x="5950939" y="5823574"/>
            <a:ext cx="552640" cy="552640"/>
            <a:chOff x="172944" y="2655381"/>
            <a:chExt cx="552640" cy="552640"/>
          </a:xfrm>
        </p:grpSpPr>
        <p:sp>
          <p:nvSpPr>
            <p:cNvPr id="35" name="Oval 34">
              <a:extLst>
                <a:ext uri="{FF2B5EF4-FFF2-40B4-BE49-F238E27FC236}">
                  <a16:creationId xmlns:a16="http://schemas.microsoft.com/office/drawing/2014/main" id="{03315141-0FEF-318B-AC0A-18BF0FE1D02A}"/>
                </a:ext>
              </a:extLst>
            </p:cNvPr>
            <p:cNvSpPr/>
            <p:nvPr/>
          </p:nvSpPr>
          <p:spPr>
            <a:xfrm>
              <a:off x="172944" y="2655381"/>
              <a:ext cx="552640" cy="552640"/>
            </a:xfrm>
            <a:prstGeom prst="ellipse">
              <a:avLst/>
            </a:prstGeom>
            <a:solidFill>
              <a:schemeClr val="accent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Graphic 35" descr="Badge Follow with solid fill">
              <a:extLst>
                <a:ext uri="{FF2B5EF4-FFF2-40B4-BE49-F238E27FC236}">
                  <a16:creationId xmlns:a16="http://schemas.microsoft.com/office/drawing/2014/main" id="{01B6221F-38E8-335E-B1C0-A341D8AA8083}"/>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268289" y="2750726"/>
              <a:ext cx="374650" cy="374650"/>
            </a:xfrm>
            <a:prstGeom prst="rect">
              <a:avLst/>
            </a:prstGeom>
          </p:spPr>
        </p:pic>
      </p:grpSp>
      <p:pic>
        <p:nvPicPr>
          <p:cNvPr id="40" name="Graphic 39" descr="Badge Follow with solid fill">
            <a:extLst>
              <a:ext uri="{FF2B5EF4-FFF2-40B4-BE49-F238E27FC236}">
                <a16:creationId xmlns:a16="http://schemas.microsoft.com/office/drawing/2014/main" id="{65E3FB07-B19E-AA6A-8E9A-89CF7AD0DA4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826170" y="1966422"/>
            <a:ext cx="814878" cy="814878"/>
          </a:xfrm>
          <a:prstGeom prst="rect">
            <a:avLst/>
          </a:prstGeom>
        </p:spPr>
      </p:pic>
    </p:spTree>
    <p:extLst>
      <p:ext uri="{BB962C8B-B14F-4D97-AF65-F5344CB8AC3E}">
        <p14:creationId xmlns:p14="http://schemas.microsoft.com/office/powerpoint/2010/main" val="136095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F5770-E64F-C0E4-7DA4-2F8A8590F145}"/>
              </a:ext>
            </a:extLst>
          </p:cNvPr>
          <p:cNvSpPr>
            <a:spLocks noGrp="1"/>
          </p:cNvSpPr>
          <p:nvPr>
            <p:ph type="title"/>
          </p:nvPr>
        </p:nvSpPr>
        <p:spPr/>
        <p:txBody>
          <a:bodyPr/>
          <a:lstStyle/>
          <a:p>
            <a:r>
              <a:rPr lang="en-US" dirty="0"/>
              <a:t>Instructions: </a:t>
            </a:r>
            <a:r>
              <a:rPr lang="en-US" b="0" dirty="0"/>
              <a:t>How to use this advocacy presentation template</a:t>
            </a:r>
          </a:p>
        </p:txBody>
      </p:sp>
      <p:sp>
        <p:nvSpPr>
          <p:cNvPr id="3" name="Text Placeholder 2">
            <a:extLst>
              <a:ext uri="{FF2B5EF4-FFF2-40B4-BE49-F238E27FC236}">
                <a16:creationId xmlns:a16="http://schemas.microsoft.com/office/drawing/2014/main" id="{0D786B47-14A4-86D1-3381-C474C3BE2DEF}"/>
              </a:ext>
            </a:extLst>
          </p:cNvPr>
          <p:cNvSpPr>
            <a:spLocks noGrp="1"/>
          </p:cNvSpPr>
          <p:nvPr>
            <p:ph type="body" sz="quarter" idx="10"/>
          </p:nvPr>
        </p:nvSpPr>
        <p:spPr>
          <a:xfrm>
            <a:off x="614364" y="1503544"/>
            <a:ext cx="6159816" cy="4335281"/>
          </a:xfrm>
          <a:prstGeom prst="roundRect">
            <a:avLst>
              <a:gd name="adj" fmla="val 4791"/>
            </a:avLst>
          </a:prstGeom>
          <a:solidFill>
            <a:schemeClr val="accent2">
              <a:lumMod val="20000"/>
              <a:lumOff val="80000"/>
            </a:schemeClr>
          </a:solidFill>
        </p:spPr>
        <p:txBody>
          <a:bodyPr wrap="square" lIns="274320" tIns="274320" rIns="274320" bIns="274320" anchor="t">
            <a:normAutofit/>
          </a:bodyPr>
          <a:lstStyle/>
          <a:p>
            <a:pPr marL="0" indent="0">
              <a:buNone/>
            </a:pPr>
            <a:r>
              <a:rPr lang="en-US" b="1" dirty="0">
                <a:solidFill>
                  <a:schemeClr val="accent1"/>
                </a:solidFill>
                <a:latin typeface="+mj-lt"/>
              </a:rPr>
              <a:t>Purpose of this presentation template</a:t>
            </a:r>
            <a:endParaRPr lang="en-US" dirty="0"/>
          </a:p>
          <a:p>
            <a:pPr marL="0" indent="0">
              <a:buNone/>
            </a:pPr>
            <a:endParaRPr lang="en-US" sz="2000" dirty="0"/>
          </a:p>
          <a:p>
            <a:pPr marL="0" indent="0">
              <a:buNone/>
            </a:pPr>
            <a:r>
              <a:rPr lang="en-US" sz="2000" dirty="0"/>
              <a:t>This presentation is designed to help country stakeholders make a clear, evidence-based case for their country’s engagement in global menstrual product standards development under ISO TC 338. It provides key messages and structure for stakeholders to use as they engage with key government officials and representatives from their national standards body. </a:t>
            </a:r>
          </a:p>
        </p:txBody>
      </p:sp>
      <p:sp>
        <p:nvSpPr>
          <p:cNvPr id="4" name="Google Shape;60;p14">
            <a:extLst>
              <a:ext uri="{FF2B5EF4-FFF2-40B4-BE49-F238E27FC236}">
                <a16:creationId xmlns:a16="http://schemas.microsoft.com/office/drawing/2014/main" id="{A3E0D956-4E44-20A7-C3C8-1F94B0E44D50}"/>
              </a:ext>
            </a:extLst>
          </p:cNvPr>
          <p:cNvSpPr txBox="1">
            <a:spLocks/>
          </p:cNvSpPr>
          <p:nvPr/>
        </p:nvSpPr>
        <p:spPr>
          <a:xfrm>
            <a:off x="10403604" y="408005"/>
            <a:ext cx="1607421" cy="494192"/>
          </a:xfrm>
          <a:prstGeom prst="roundRect">
            <a:avLst/>
          </a:prstGeom>
          <a:solidFill>
            <a:schemeClr val="accent3"/>
          </a:solidFill>
          <a:ln>
            <a:noFill/>
          </a:ln>
        </p:spPr>
        <p:txBody>
          <a:bodyPr spcFirstLastPara="1" wrap="square" lIns="91425" tIns="91425" rIns="91425" bIns="91425" anchor="ctr" anchorCtr="0">
            <a:normAutofit fontScale="92500" lnSpcReduction="2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accent1">
                    <a:lumMod val="50000"/>
                  </a:schemeClr>
                </a:solidFill>
                <a:latin typeface="+mn-lt"/>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gn="ctr">
              <a:lnSpc>
                <a:spcPct val="120000"/>
              </a:lnSpc>
              <a:buNone/>
            </a:pPr>
            <a:r>
              <a:rPr lang="en-US" sz="900" b="1" dirty="0">
                <a:solidFill>
                  <a:schemeClr val="bg1"/>
                </a:solidFill>
                <a:sym typeface="Poppins"/>
              </a:rPr>
              <a:t>(</a:t>
            </a:r>
            <a:r>
              <a:rPr lang="en-US" sz="900" b="1" dirty="0">
                <a:solidFill>
                  <a:schemeClr val="bg1"/>
                </a:solidFill>
              </a:rPr>
              <a:t>To be removed from the final presentation</a:t>
            </a:r>
            <a:r>
              <a:rPr lang="en-US" sz="900" b="1" dirty="0">
                <a:solidFill>
                  <a:schemeClr val="bg1"/>
                </a:solidFill>
                <a:sym typeface="Poppins"/>
              </a:rPr>
              <a:t>)</a:t>
            </a:r>
          </a:p>
        </p:txBody>
      </p:sp>
      <p:sp>
        <p:nvSpPr>
          <p:cNvPr id="6" name="Text Placeholder 2">
            <a:extLst>
              <a:ext uri="{FF2B5EF4-FFF2-40B4-BE49-F238E27FC236}">
                <a16:creationId xmlns:a16="http://schemas.microsoft.com/office/drawing/2014/main" id="{184DBA76-34D3-F0B0-0B61-1A836F07AF37}"/>
              </a:ext>
            </a:extLst>
          </p:cNvPr>
          <p:cNvSpPr txBox="1">
            <a:spLocks/>
          </p:cNvSpPr>
          <p:nvPr/>
        </p:nvSpPr>
        <p:spPr>
          <a:xfrm>
            <a:off x="7147560" y="1503544"/>
            <a:ext cx="4330065" cy="4335281"/>
          </a:xfrm>
          <a:prstGeom prst="roundRect">
            <a:avLst>
              <a:gd name="adj" fmla="val 4791"/>
            </a:avLst>
          </a:prstGeom>
          <a:solidFill>
            <a:schemeClr val="accent5">
              <a:lumMod val="20000"/>
              <a:lumOff val="80000"/>
            </a:schemeClr>
          </a:solidFill>
        </p:spPr>
        <p:txBody>
          <a:bodyPr vert="horz" wrap="square" lIns="274320" tIns="274320" rIns="274320" bIns="2743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accent1"/>
                </a:solidFill>
                <a:latin typeface="+mj-lt"/>
              </a:rPr>
              <a:t>Who can use it</a:t>
            </a:r>
          </a:p>
          <a:p>
            <a:pPr marL="0" indent="0">
              <a:buFont typeface="Arial" panose="020B0604020202020204" pitchFamily="34" charset="0"/>
              <a:buNone/>
            </a:pPr>
            <a:endParaRPr lang="en-US" sz="2000" dirty="0"/>
          </a:p>
          <a:p>
            <a:r>
              <a:rPr lang="en-US" sz="2000" dirty="0"/>
              <a:t>National standards body representatives </a:t>
            </a:r>
          </a:p>
          <a:p>
            <a:r>
              <a:rPr lang="en-US" sz="2000" dirty="0"/>
              <a:t>Government ministry officials</a:t>
            </a:r>
          </a:p>
          <a:p>
            <a:r>
              <a:rPr lang="en-US" sz="2000" dirty="0"/>
              <a:t>Civil society organizations and coalitions for menstrual health </a:t>
            </a:r>
          </a:p>
          <a:p>
            <a:r>
              <a:rPr lang="en-US" sz="2000" dirty="0"/>
              <a:t>Industry associations</a:t>
            </a:r>
          </a:p>
        </p:txBody>
      </p:sp>
    </p:spTree>
    <p:extLst>
      <p:ext uri="{BB962C8B-B14F-4D97-AF65-F5344CB8AC3E}">
        <p14:creationId xmlns:p14="http://schemas.microsoft.com/office/powerpoint/2010/main" val="336595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EE199-C1EB-CD48-1B93-430BCB948C63}"/>
              </a:ext>
            </a:extLst>
          </p:cNvPr>
          <p:cNvSpPr>
            <a:spLocks noGrp="1"/>
          </p:cNvSpPr>
          <p:nvPr>
            <p:ph type="title"/>
          </p:nvPr>
        </p:nvSpPr>
        <p:spPr/>
        <p:txBody>
          <a:bodyPr/>
          <a:lstStyle/>
          <a:p>
            <a:r>
              <a:rPr lang="en-US" dirty="0"/>
              <a:t>Instructions: </a:t>
            </a:r>
            <a:r>
              <a:rPr lang="en-US" b="0" dirty="0"/>
              <a:t>How to use this advocacy presentation template</a:t>
            </a:r>
          </a:p>
        </p:txBody>
      </p:sp>
      <p:sp>
        <p:nvSpPr>
          <p:cNvPr id="4" name="Text Placeholder 2">
            <a:extLst>
              <a:ext uri="{FF2B5EF4-FFF2-40B4-BE49-F238E27FC236}">
                <a16:creationId xmlns:a16="http://schemas.microsoft.com/office/drawing/2014/main" id="{82D17945-E531-B531-2D4B-5FC094FE93A6}"/>
              </a:ext>
            </a:extLst>
          </p:cNvPr>
          <p:cNvSpPr>
            <a:spLocks noGrp="1"/>
          </p:cNvSpPr>
          <p:nvPr>
            <p:ph type="body" sz="quarter" idx="10"/>
          </p:nvPr>
        </p:nvSpPr>
        <p:spPr>
          <a:xfrm>
            <a:off x="742950" y="1474970"/>
            <a:ext cx="10878317" cy="1792105"/>
          </a:xfrm>
          <a:prstGeom prst="roundRect">
            <a:avLst>
              <a:gd name="adj" fmla="val 4791"/>
            </a:avLst>
          </a:prstGeom>
          <a:solidFill>
            <a:schemeClr val="accent1"/>
          </a:solidFill>
        </p:spPr>
        <p:txBody>
          <a:bodyPr wrap="square" lIns="274320" tIns="274320" rIns="274320" bIns="274320" anchor="ctr">
            <a:normAutofit fontScale="70000" lnSpcReduction="20000"/>
          </a:bodyPr>
          <a:lstStyle/>
          <a:p>
            <a:pPr marL="114300" indent="0">
              <a:buNone/>
            </a:pPr>
            <a:r>
              <a:rPr lang="en-US" sz="2600" b="1" dirty="0">
                <a:solidFill>
                  <a:schemeClr val="bg1"/>
                </a:solidFill>
                <a:latin typeface="+mj-lt"/>
                <a:sym typeface="Poppins"/>
              </a:rPr>
              <a:t>Customize for your countr</a:t>
            </a:r>
            <a:r>
              <a:rPr lang="en-US" sz="2000" b="1" dirty="0">
                <a:solidFill>
                  <a:schemeClr val="bg1"/>
                </a:solidFill>
                <a:latin typeface="+mj-lt"/>
                <a:sym typeface="Poppins"/>
              </a:rPr>
              <a:t>y</a:t>
            </a:r>
            <a:br>
              <a:rPr lang="en-US" sz="2000" b="1" dirty="0">
                <a:solidFill>
                  <a:schemeClr val="bg1"/>
                </a:solidFill>
                <a:latin typeface="+mj-lt"/>
                <a:sym typeface="Poppins"/>
              </a:rPr>
            </a:br>
            <a:endParaRPr lang="en-US" sz="2000" dirty="0">
              <a:solidFill>
                <a:schemeClr val="bg1"/>
              </a:solidFill>
              <a:sym typeface="Poppins"/>
            </a:endParaRPr>
          </a:p>
          <a:p>
            <a:pPr>
              <a:buFont typeface="+mj-lt"/>
              <a:buAutoNum type="arabicPeriod"/>
            </a:pPr>
            <a:r>
              <a:rPr lang="en-US" sz="2000" dirty="0">
                <a:solidFill>
                  <a:schemeClr val="bg1"/>
                </a:solidFill>
                <a:sym typeface="Poppins"/>
              </a:rPr>
              <a:t>Replace all placeholders with the relevant text (e.g., </a:t>
            </a:r>
            <a:r>
              <a:rPr lang="en-US" sz="2000" b="1" dirty="0">
                <a:solidFill>
                  <a:schemeClr val="accent1"/>
                </a:solidFill>
                <a:highlight>
                  <a:srgbClr val="FFFF00"/>
                </a:highlight>
                <a:sym typeface="Poppins"/>
              </a:rPr>
              <a:t>[Country Name], [National Standards Body], [Date]</a:t>
            </a:r>
            <a:r>
              <a:rPr lang="en-US" sz="2000" dirty="0">
                <a:solidFill>
                  <a:schemeClr val="bg1"/>
                </a:solidFill>
                <a:sym typeface="Poppins"/>
              </a:rPr>
              <a:t>).</a:t>
            </a:r>
          </a:p>
          <a:p>
            <a:pPr>
              <a:buFont typeface="+mj-lt"/>
              <a:buAutoNum type="arabicPeriod"/>
            </a:pPr>
            <a:r>
              <a:rPr lang="en-US" sz="2000" dirty="0">
                <a:solidFill>
                  <a:schemeClr val="bg1"/>
                </a:solidFill>
                <a:sym typeface="Poppins"/>
              </a:rPr>
              <a:t>Insert country-specific data where indicated (e.g., population who menstruate, product access, existing standards).</a:t>
            </a:r>
          </a:p>
          <a:p>
            <a:pPr>
              <a:buFont typeface="+mj-lt"/>
              <a:buAutoNum type="arabicPeriod"/>
            </a:pPr>
            <a:r>
              <a:rPr lang="en-US" sz="2000" dirty="0">
                <a:solidFill>
                  <a:schemeClr val="bg1"/>
                </a:solidFill>
                <a:sym typeface="Poppins"/>
              </a:rPr>
              <a:t>Add organization’s name, logo, and contact details.</a:t>
            </a:r>
          </a:p>
        </p:txBody>
      </p:sp>
      <p:sp>
        <p:nvSpPr>
          <p:cNvPr id="5" name="Text Placeholder 2">
            <a:extLst>
              <a:ext uri="{FF2B5EF4-FFF2-40B4-BE49-F238E27FC236}">
                <a16:creationId xmlns:a16="http://schemas.microsoft.com/office/drawing/2014/main" id="{EEE653A5-A7A3-F0D3-7D67-DFE6901452A8}"/>
              </a:ext>
            </a:extLst>
          </p:cNvPr>
          <p:cNvSpPr txBox="1">
            <a:spLocks/>
          </p:cNvSpPr>
          <p:nvPr/>
        </p:nvSpPr>
        <p:spPr>
          <a:xfrm>
            <a:off x="742950" y="3348037"/>
            <a:ext cx="10878317" cy="1545098"/>
          </a:xfrm>
          <a:prstGeom prst="roundRect">
            <a:avLst>
              <a:gd name="adj" fmla="val 4791"/>
            </a:avLst>
          </a:prstGeom>
          <a:solidFill>
            <a:schemeClr val="accent1"/>
          </a:solidFill>
        </p:spPr>
        <p:txBody>
          <a:bodyPr vert="horz" wrap="square" lIns="274320" tIns="274320" rIns="274320" bIns="2743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indent="0">
              <a:buFont typeface="Arial" panose="020B0604020202020204" pitchFamily="34" charset="0"/>
              <a:buNone/>
            </a:pPr>
            <a:r>
              <a:rPr lang="en-US" sz="2600" b="1" dirty="0">
                <a:solidFill>
                  <a:schemeClr val="bg1"/>
                </a:solidFill>
                <a:latin typeface="+mj-lt"/>
                <a:sym typeface="Poppins"/>
              </a:rPr>
              <a:t>Adapt the content as needed</a:t>
            </a:r>
            <a:br>
              <a:rPr lang="en-US" sz="2000" b="1" dirty="0">
                <a:solidFill>
                  <a:schemeClr val="bg1"/>
                </a:solidFill>
                <a:latin typeface="+mj-lt"/>
                <a:sym typeface="Poppins"/>
              </a:rPr>
            </a:br>
            <a:endParaRPr lang="en-US" sz="2000" dirty="0">
              <a:solidFill>
                <a:schemeClr val="bg1"/>
              </a:solidFill>
              <a:sym typeface="Poppins"/>
            </a:endParaRPr>
          </a:p>
          <a:p>
            <a:pPr>
              <a:buFont typeface="+mj-lt"/>
              <a:buAutoNum type="arabicPeriod"/>
            </a:pPr>
            <a:r>
              <a:rPr lang="en-US" sz="2000" dirty="0">
                <a:solidFill>
                  <a:schemeClr val="bg1"/>
                </a:solidFill>
                <a:sym typeface="Poppins"/>
              </a:rPr>
              <a:t>Add, remove, or reorder slides depending on the audience (e.g., government, NSB leadership, industry, donors).</a:t>
            </a:r>
          </a:p>
          <a:p>
            <a:pPr>
              <a:buFont typeface="+mj-lt"/>
              <a:buAutoNum type="arabicPeriod"/>
            </a:pPr>
            <a:r>
              <a:rPr lang="en-US" sz="2000" dirty="0">
                <a:solidFill>
                  <a:schemeClr val="bg1"/>
                </a:solidFill>
                <a:sym typeface="Poppins"/>
              </a:rPr>
              <a:t>Use the slides most relevant to the advocacy objective; you do not need to present all slides every time.</a:t>
            </a:r>
          </a:p>
        </p:txBody>
      </p:sp>
      <p:sp>
        <p:nvSpPr>
          <p:cNvPr id="6" name="Text Placeholder 2">
            <a:extLst>
              <a:ext uri="{FF2B5EF4-FFF2-40B4-BE49-F238E27FC236}">
                <a16:creationId xmlns:a16="http://schemas.microsoft.com/office/drawing/2014/main" id="{0833BCD3-FE82-198A-8BDB-C416A0E1FA7F}"/>
              </a:ext>
            </a:extLst>
          </p:cNvPr>
          <p:cNvSpPr txBox="1">
            <a:spLocks/>
          </p:cNvSpPr>
          <p:nvPr/>
        </p:nvSpPr>
        <p:spPr>
          <a:xfrm>
            <a:off x="742950" y="4974098"/>
            <a:ext cx="10878317" cy="1601605"/>
          </a:xfrm>
          <a:prstGeom prst="roundRect">
            <a:avLst>
              <a:gd name="adj" fmla="val 4791"/>
            </a:avLst>
          </a:prstGeom>
          <a:solidFill>
            <a:schemeClr val="accent1"/>
          </a:solidFill>
        </p:spPr>
        <p:txBody>
          <a:bodyPr vert="horz" wrap="square" lIns="274320" tIns="274320" rIns="274320" bIns="274320"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indent="0">
              <a:buFont typeface="Arial" panose="020B0604020202020204" pitchFamily="34" charset="0"/>
              <a:buNone/>
            </a:pPr>
            <a:r>
              <a:rPr lang="en-US" sz="2600" b="1" dirty="0">
                <a:solidFill>
                  <a:schemeClr val="bg1"/>
                </a:solidFill>
                <a:latin typeface="+mj-lt"/>
                <a:sym typeface="Poppins"/>
              </a:rPr>
              <a:t>Align with national context</a:t>
            </a:r>
            <a:br>
              <a:rPr lang="en-US" sz="2000" b="1" dirty="0">
                <a:solidFill>
                  <a:schemeClr val="bg1"/>
                </a:solidFill>
                <a:latin typeface="+mj-lt"/>
                <a:sym typeface="Poppins"/>
              </a:rPr>
            </a:br>
            <a:endParaRPr lang="en-US" sz="2000" dirty="0">
              <a:solidFill>
                <a:schemeClr val="bg1"/>
              </a:solidFill>
              <a:sym typeface="Poppins"/>
            </a:endParaRPr>
          </a:p>
          <a:p>
            <a:pPr>
              <a:buFont typeface="+mj-lt"/>
              <a:buAutoNum type="arabicPeriod"/>
            </a:pPr>
            <a:r>
              <a:rPr lang="en-US" sz="2000" dirty="0">
                <a:solidFill>
                  <a:schemeClr val="bg1"/>
                </a:solidFill>
                <a:sym typeface="Poppins"/>
              </a:rPr>
              <a:t>Reflect the country’s regulatory environment, market realities, and priorities.</a:t>
            </a:r>
          </a:p>
          <a:p>
            <a:pPr>
              <a:buFont typeface="+mj-lt"/>
              <a:buAutoNum type="arabicPeriod"/>
            </a:pPr>
            <a:r>
              <a:rPr lang="en-US" sz="2000" dirty="0">
                <a:solidFill>
                  <a:schemeClr val="bg1"/>
                </a:solidFill>
                <a:sym typeface="Poppins"/>
              </a:rPr>
              <a:t>Tailor the “Current Status” and “Call to Action” slides to match realistic next steps in the country.</a:t>
            </a:r>
          </a:p>
        </p:txBody>
      </p:sp>
      <p:sp>
        <p:nvSpPr>
          <p:cNvPr id="7" name="Google Shape;60;p14">
            <a:extLst>
              <a:ext uri="{FF2B5EF4-FFF2-40B4-BE49-F238E27FC236}">
                <a16:creationId xmlns:a16="http://schemas.microsoft.com/office/drawing/2014/main" id="{91C3E7E4-8B68-D667-8540-1C0D7BF0B847}"/>
              </a:ext>
            </a:extLst>
          </p:cNvPr>
          <p:cNvSpPr txBox="1">
            <a:spLocks/>
          </p:cNvSpPr>
          <p:nvPr/>
        </p:nvSpPr>
        <p:spPr>
          <a:xfrm>
            <a:off x="10403604" y="408005"/>
            <a:ext cx="1607421" cy="494192"/>
          </a:xfrm>
          <a:prstGeom prst="roundRect">
            <a:avLst/>
          </a:prstGeom>
          <a:solidFill>
            <a:schemeClr val="accent3"/>
          </a:solidFill>
          <a:ln>
            <a:noFill/>
          </a:ln>
        </p:spPr>
        <p:txBody>
          <a:bodyPr spcFirstLastPara="1" wrap="square" lIns="91425" tIns="91425" rIns="91425" bIns="91425" anchor="ctr" anchorCtr="0">
            <a:normAutofit fontScale="92500" lnSpcReduction="2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accent1">
                    <a:lumMod val="50000"/>
                  </a:schemeClr>
                </a:solidFill>
                <a:latin typeface="+mn-lt"/>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gn="ctr">
              <a:lnSpc>
                <a:spcPct val="120000"/>
              </a:lnSpc>
              <a:buNone/>
            </a:pPr>
            <a:r>
              <a:rPr lang="en-US" sz="900" b="1" dirty="0">
                <a:solidFill>
                  <a:schemeClr val="bg1"/>
                </a:solidFill>
                <a:sym typeface="Poppins"/>
              </a:rPr>
              <a:t>(</a:t>
            </a:r>
            <a:r>
              <a:rPr lang="en-US" sz="900" b="1" dirty="0">
                <a:solidFill>
                  <a:schemeClr val="bg1"/>
                </a:solidFill>
              </a:rPr>
              <a:t>To be removed from the final presentation</a:t>
            </a:r>
            <a:r>
              <a:rPr lang="en-US" sz="900" b="1" dirty="0">
                <a:solidFill>
                  <a:schemeClr val="bg1"/>
                </a:solidFill>
                <a:sym typeface="Poppins"/>
              </a:rPr>
              <a:t>)</a:t>
            </a:r>
          </a:p>
        </p:txBody>
      </p:sp>
      <p:sp>
        <p:nvSpPr>
          <p:cNvPr id="9" name="Teardrop 8">
            <a:extLst>
              <a:ext uri="{FF2B5EF4-FFF2-40B4-BE49-F238E27FC236}">
                <a16:creationId xmlns:a16="http://schemas.microsoft.com/office/drawing/2014/main" id="{0B49F9CA-F565-E71E-CF45-35081951D6F9}"/>
              </a:ext>
            </a:extLst>
          </p:cNvPr>
          <p:cNvSpPr/>
          <p:nvPr/>
        </p:nvSpPr>
        <p:spPr>
          <a:xfrm>
            <a:off x="293805" y="1474970"/>
            <a:ext cx="553855" cy="553855"/>
          </a:xfrm>
          <a:prstGeom prst="teardrop">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accent1"/>
                </a:solidFill>
              </a:rPr>
              <a:t>1</a:t>
            </a:r>
          </a:p>
        </p:txBody>
      </p:sp>
      <p:sp>
        <p:nvSpPr>
          <p:cNvPr id="3" name="Teardrop 2">
            <a:extLst>
              <a:ext uri="{FF2B5EF4-FFF2-40B4-BE49-F238E27FC236}">
                <a16:creationId xmlns:a16="http://schemas.microsoft.com/office/drawing/2014/main" id="{65B7DDC9-AFBD-5EDF-3434-31D6504DCF6D}"/>
              </a:ext>
            </a:extLst>
          </p:cNvPr>
          <p:cNvSpPr/>
          <p:nvPr/>
        </p:nvSpPr>
        <p:spPr>
          <a:xfrm>
            <a:off x="293805" y="3344067"/>
            <a:ext cx="553855" cy="553855"/>
          </a:xfrm>
          <a:prstGeom prst="teardrop">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accent1"/>
                </a:solidFill>
              </a:rPr>
              <a:t>2</a:t>
            </a:r>
          </a:p>
        </p:txBody>
      </p:sp>
      <p:sp>
        <p:nvSpPr>
          <p:cNvPr id="8" name="Teardrop 7">
            <a:extLst>
              <a:ext uri="{FF2B5EF4-FFF2-40B4-BE49-F238E27FC236}">
                <a16:creationId xmlns:a16="http://schemas.microsoft.com/office/drawing/2014/main" id="{FBD3EB14-9CAB-8F6C-B47E-0809ACCAADE1}"/>
              </a:ext>
            </a:extLst>
          </p:cNvPr>
          <p:cNvSpPr/>
          <p:nvPr/>
        </p:nvSpPr>
        <p:spPr>
          <a:xfrm>
            <a:off x="293805" y="4974098"/>
            <a:ext cx="553855" cy="553855"/>
          </a:xfrm>
          <a:prstGeom prst="teardrop">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accent1"/>
                </a:solidFill>
              </a:rPr>
              <a:t>3</a:t>
            </a:r>
          </a:p>
        </p:txBody>
      </p:sp>
    </p:spTree>
    <p:extLst>
      <p:ext uri="{BB962C8B-B14F-4D97-AF65-F5344CB8AC3E}">
        <p14:creationId xmlns:p14="http://schemas.microsoft.com/office/powerpoint/2010/main" val="132268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405A1-B3DB-0C64-8F59-33162FF94735}"/>
              </a:ext>
            </a:extLst>
          </p:cNvPr>
          <p:cNvSpPr>
            <a:spLocks noGrp="1"/>
          </p:cNvSpPr>
          <p:nvPr>
            <p:ph type="title"/>
          </p:nvPr>
        </p:nvSpPr>
        <p:spPr/>
        <p:txBody>
          <a:bodyPr/>
          <a:lstStyle/>
          <a:p>
            <a:r>
              <a:rPr lang="en-US" dirty="0"/>
              <a:t>Instructions: </a:t>
            </a:r>
            <a:r>
              <a:rPr lang="en-US" b="0" dirty="0"/>
              <a:t>How to use this advocacy presentation template </a:t>
            </a:r>
          </a:p>
        </p:txBody>
      </p:sp>
      <p:sp>
        <p:nvSpPr>
          <p:cNvPr id="4" name="Google Shape;60;p14">
            <a:extLst>
              <a:ext uri="{FF2B5EF4-FFF2-40B4-BE49-F238E27FC236}">
                <a16:creationId xmlns:a16="http://schemas.microsoft.com/office/drawing/2014/main" id="{9C85505B-94DF-66D3-5DFA-530EBFA93B5E}"/>
              </a:ext>
            </a:extLst>
          </p:cNvPr>
          <p:cNvSpPr txBox="1">
            <a:spLocks/>
          </p:cNvSpPr>
          <p:nvPr/>
        </p:nvSpPr>
        <p:spPr>
          <a:xfrm>
            <a:off x="10403604" y="408005"/>
            <a:ext cx="1607421" cy="494192"/>
          </a:xfrm>
          <a:prstGeom prst="roundRect">
            <a:avLst/>
          </a:prstGeom>
          <a:solidFill>
            <a:schemeClr val="accent3"/>
          </a:solidFill>
          <a:ln>
            <a:noFill/>
          </a:ln>
        </p:spPr>
        <p:txBody>
          <a:bodyPr spcFirstLastPara="1" wrap="square" lIns="91425" tIns="91425" rIns="91425" bIns="91425" anchor="ctr" anchorCtr="0">
            <a:normAutofit fontScale="92500" lnSpcReduction="2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accent1">
                    <a:lumMod val="50000"/>
                  </a:schemeClr>
                </a:solidFill>
                <a:latin typeface="+mn-lt"/>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gn="ctr">
              <a:lnSpc>
                <a:spcPct val="120000"/>
              </a:lnSpc>
              <a:buNone/>
            </a:pPr>
            <a:r>
              <a:rPr lang="en-US" sz="900" b="1" dirty="0">
                <a:solidFill>
                  <a:schemeClr val="bg1"/>
                </a:solidFill>
                <a:sym typeface="Poppins"/>
              </a:rPr>
              <a:t>(</a:t>
            </a:r>
            <a:r>
              <a:rPr lang="en-US" sz="900" b="1" dirty="0">
                <a:solidFill>
                  <a:schemeClr val="bg1"/>
                </a:solidFill>
              </a:rPr>
              <a:t>To be removed from the final presentation</a:t>
            </a:r>
            <a:r>
              <a:rPr lang="en-US" sz="900" b="1" dirty="0">
                <a:solidFill>
                  <a:schemeClr val="bg1"/>
                </a:solidFill>
                <a:sym typeface="Poppins"/>
              </a:rPr>
              <a:t>)</a:t>
            </a:r>
          </a:p>
        </p:txBody>
      </p:sp>
      <p:sp>
        <p:nvSpPr>
          <p:cNvPr id="5" name="Text Placeholder 2">
            <a:extLst>
              <a:ext uri="{FF2B5EF4-FFF2-40B4-BE49-F238E27FC236}">
                <a16:creationId xmlns:a16="http://schemas.microsoft.com/office/drawing/2014/main" id="{460057AD-85FF-D844-E034-D8CDDCC6EE82}"/>
              </a:ext>
            </a:extLst>
          </p:cNvPr>
          <p:cNvSpPr txBox="1">
            <a:spLocks/>
          </p:cNvSpPr>
          <p:nvPr/>
        </p:nvSpPr>
        <p:spPr>
          <a:xfrm>
            <a:off x="742950" y="1341926"/>
            <a:ext cx="10878317" cy="1792105"/>
          </a:xfrm>
          <a:prstGeom prst="roundRect">
            <a:avLst>
              <a:gd name="adj" fmla="val 4791"/>
            </a:avLst>
          </a:prstGeom>
          <a:solidFill>
            <a:schemeClr val="accent1"/>
          </a:solidFill>
        </p:spPr>
        <p:txBody>
          <a:bodyPr vert="horz" wrap="square" lIns="274320" tIns="274320" rIns="274320" bIns="2743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indent="0">
              <a:buFont typeface="Arial" panose="020B0604020202020204" pitchFamily="34" charset="0"/>
              <a:buNone/>
            </a:pPr>
            <a:r>
              <a:rPr lang="en-US" sz="2600" b="1" dirty="0">
                <a:solidFill>
                  <a:schemeClr val="bg1"/>
                </a:solidFill>
                <a:latin typeface="+mj-lt"/>
                <a:sym typeface="Poppins"/>
              </a:rPr>
              <a:t>Use as an advocacy tool</a:t>
            </a:r>
            <a:br>
              <a:rPr lang="en-US" sz="2000" b="1" dirty="0">
                <a:solidFill>
                  <a:schemeClr val="bg1"/>
                </a:solidFill>
                <a:latin typeface="+mj-lt"/>
                <a:sym typeface="Poppins"/>
              </a:rPr>
            </a:br>
            <a:endParaRPr lang="en-US" sz="2000" dirty="0">
              <a:solidFill>
                <a:schemeClr val="bg1"/>
              </a:solidFill>
              <a:sym typeface="Poppins"/>
            </a:endParaRPr>
          </a:p>
          <a:p>
            <a:pPr>
              <a:buFont typeface="+mj-lt"/>
              <a:buAutoNum type="arabicPeriod"/>
            </a:pPr>
            <a:r>
              <a:rPr lang="en-US" sz="2000" dirty="0">
                <a:solidFill>
                  <a:schemeClr val="bg1"/>
                </a:solidFill>
                <a:sym typeface="Poppins"/>
              </a:rPr>
              <a:t>Use this presentation in meetings, briefings, workshops, or consultations with decision-makers and stakeholders.</a:t>
            </a:r>
            <a:br>
              <a:rPr lang="en-US" sz="2000" dirty="0">
                <a:solidFill>
                  <a:schemeClr val="bg1"/>
                </a:solidFill>
                <a:sym typeface="Poppins"/>
              </a:rPr>
            </a:br>
            <a:endParaRPr lang="en-US" sz="2000" dirty="0">
              <a:solidFill>
                <a:schemeClr val="bg1"/>
              </a:solidFill>
              <a:sym typeface="Poppins"/>
            </a:endParaRPr>
          </a:p>
          <a:p>
            <a:pPr>
              <a:buFont typeface="+mj-lt"/>
              <a:buAutoNum type="arabicPeriod"/>
            </a:pPr>
            <a:r>
              <a:rPr lang="en-US" sz="2000" dirty="0">
                <a:solidFill>
                  <a:schemeClr val="bg1"/>
                </a:solidFill>
                <a:sym typeface="Poppins"/>
              </a:rPr>
              <a:t>The slides are intended to support discussion and decision-making.</a:t>
            </a:r>
          </a:p>
        </p:txBody>
      </p:sp>
      <p:sp>
        <p:nvSpPr>
          <p:cNvPr id="6" name="Text Placeholder 2">
            <a:extLst>
              <a:ext uri="{FF2B5EF4-FFF2-40B4-BE49-F238E27FC236}">
                <a16:creationId xmlns:a16="http://schemas.microsoft.com/office/drawing/2014/main" id="{7D82D8B6-F658-556E-6FDE-487A1D2F12A5}"/>
              </a:ext>
            </a:extLst>
          </p:cNvPr>
          <p:cNvSpPr txBox="1">
            <a:spLocks/>
          </p:cNvSpPr>
          <p:nvPr/>
        </p:nvSpPr>
        <p:spPr>
          <a:xfrm>
            <a:off x="742950" y="3248179"/>
            <a:ext cx="10878317" cy="1581150"/>
          </a:xfrm>
          <a:prstGeom prst="roundRect">
            <a:avLst>
              <a:gd name="adj" fmla="val 4791"/>
            </a:avLst>
          </a:prstGeom>
          <a:solidFill>
            <a:schemeClr val="accent1"/>
          </a:solidFill>
        </p:spPr>
        <p:txBody>
          <a:bodyPr vert="horz" wrap="square" lIns="274320" tIns="274320" rIns="274320" bIns="2743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indent="0">
              <a:buFont typeface="Arial" panose="020B0604020202020204" pitchFamily="34" charset="0"/>
              <a:buNone/>
            </a:pPr>
            <a:r>
              <a:rPr lang="en-US" sz="1800" b="1" dirty="0">
                <a:solidFill>
                  <a:schemeClr val="bg1"/>
                </a:solidFill>
                <a:latin typeface="+mj-lt"/>
                <a:sym typeface="Poppins"/>
              </a:rPr>
              <a:t>Maintain the core messages</a:t>
            </a:r>
            <a:br>
              <a:rPr lang="en-US" sz="1400" b="1" dirty="0">
                <a:solidFill>
                  <a:schemeClr val="bg1"/>
                </a:solidFill>
                <a:latin typeface="+mj-lt"/>
                <a:sym typeface="Poppins"/>
              </a:rPr>
            </a:br>
            <a:endParaRPr lang="en-US" sz="1400" dirty="0">
              <a:solidFill>
                <a:schemeClr val="bg1"/>
              </a:solidFill>
              <a:sym typeface="Poppins"/>
            </a:endParaRPr>
          </a:p>
          <a:p>
            <a:r>
              <a:rPr lang="en-US" sz="1400" dirty="0">
                <a:solidFill>
                  <a:schemeClr val="bg1"/>
                </a:solidFill>
                <a:sym typeface="Poppins"/>
              </a:rPr>
              <a:t>While adapting the presentation, retain the core rationale for global harmonized product standards and the importance of LMIC participation in ISO TC 338.</a:t>
            </a:r>
          </a:p>
        </p:txBody>
      </p:sp>
      <p:sp>
        <p:nvSpPr>
          <p:cNvPr id="7" name="Text Placeholder 2">
            <a:extLst>
              <a:ext uri="{FF2B5EF4-FFF2-40B4-BE49-F238E27FC236}">
                <a16:creationId xmlns:a16="http://schemas.microsoft.com/office/drawing/2014/main" id="{215A5E66-0520-F20E-4E48-C5378EF284B9}"/>
              </a:ext>
            </a:extLst>
          </p:cNvPr>
          <p:cNvSpPr txBox="1">
            <a:spLocks/>
          </p:cNvSpPr>
          <p:nvPr/>
        </p:nvSpPr>
        <p:spPr>
          <a:xfrm>
            <a:off x="742950" y="4943477"/>
            <a:ext cx="10878317" cy="1581150"/>
          </a:xfrm>
          <a:prstGeom prst="roundRect">
            <a:avLst>
              <a:gd name="adj" fmla="val 4791"/>
            </a:avLst>
          </a:prstGeom>
          <a:solidFill>
            <a:schemeClr val="accent1"/>
          </a:solidFill>
        </p:spPr>
        <p:txBody>
          <a:bodyPr vert="horz" wrap="square" lIns="274320" tIns="274320" rIns="274320" bIns="2743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indent="0">
              <a:buFont typeface="Arial" panose="020B0604020202020204" pitchFamily="34" charset="0"/>
              <a:buNone/>
            </a:pPr>
            <a:r>
              <a:rPr lang="en-US" sz="1800" b="1" dirty="0">
                <a:solidFill>
                  <a:schemeClr val="bg1"/>
                </a:solidFill>
                <a:latin typeface="+mj-lt"/>
                <a:sym typeface="Poppins"/>
              </a:rPr>
              <a:t>Ownership and attribution</a:t>
            </a:r>
            <a:br>
              <a:rPr lang="en-US" sz="1400" b="1" dirty="0">
                <a:solidFill>
                  <a:schemeClr val="bg1"/>
                </a:solidFill>
                <a:latin typeface="+mj-lt"/>
                <a:sym typeface="Poppins"/>
              </a:rPr>
            </a:br>
            <a:endParaRPr lang="en-US" sz="1400" dirty="0">
              <a:solidFill>
                <a:schemeClr val="bg1"/>
              </a:solidFill>
              <a:sym typeface="Poppins"/>
            </a:endParaRPr>
          </a:p>
          <a:p>
            <a:r>
              <a:rPr lang="en-US" sz="1400" dirty="0">
                <a:solidFill>
                  <a:schemeClr val="bg1"/>
                </a:solidFill>
                <a:sym typeface="Poppins"/>
              </a:rPr>
              <a:t>Ensure the final version reflects national ownership of the advocacy effort and follows your organization’s design and branding guidelines.</a:t>
            </a:r>
          </a:p>
        </p:txBody>
      </p:sp>
    </p:spTree>
    <p:extLst>
      <p:ext uri="{BB962C8B-B14F-4D97-AF65-F5344CB8AC3E}">
        <p14:creationId xmlns:p14="http://schemas.microsoft.com/office/powerpoint/2010/main" val="3586227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7A9CD3D-A264-D4E3-09EB-A8DEAB11A750}"/>
              </a:ext>
            </a:extLst>
          </p:cNvPr>
          <p:cNvSpPr>
            <a:spLocks noGrp="1"/>
          </p:cNvSpPr>
          <p:nvPr>
            <p:ph type="ctrTitle"/>
          </p:nvPr>
        </p:nvSpPr>
        <p:spPr/>
        <p:txBody>
          <a:bodyPr/>
          <a:lstStyle/>
          <a:p>
            <a:r>
              <a:rPr lang="en-US" sz="3200" dirty="0">
                <a:highlight>
                  <a:srgbClr val="FFFF00"/>
                </a:highlight>
              </a:rPr>
              <a:t>[Country Name's] </a:t>
            </a:r>
            <a:r>
              <a:rPr lang="en-US" sz="3200" dirty="0"/>
              <a:t>Opportunity to Shape Global Harmonized </a:t>
            </a:r>
            <a:br>
              <a:rPr lang="en-US" sz="3200" dirty="0"/>
            </a:br>
            <a:r>
              <a:rPr lang="en-US" sz="3200" dirty="0"/>
              <a:t>Menstrual Product Standards</a:t>
            </a:r>
          </a:p>
        </p:txBody>
      </p:sp>
      <p:sp>
        <p:nvSpPr>
          <p:cNvPr id="5" name="Subtitle 4">
            <a:extLst>
              <a:ext uri="{FF2B5EF4-FFF2-40B4-BE49-F238E27FC236}">
                <a16:creationId xmlns:a16="http://schemas.microsoft.com/office/drawing/2014/main" id="{DAB35AC2-8716-A257-B00B-96D57412747C}"/>
              </a:ext>
            </a:extLst>
          </p:cNvPr>
          <p:cNvSpPr>
            <a:spLocks noGrp="1"/>
          </p:cNvSpPr>
          <p:nvPr>
            <p:ph type="subTitle" idx="1"/>
          </p:nvPr>
        </p:nvSpPr>
        <p:spPr/>
        <p:txBody>
          <a:bodyPr/>
          <a:lstStyle/>
          <a:p>
            <a:r>
              <a:rPr lang="en-US" dirty="0"/>
              <a:t>Advocating for National Engagement in ISO TC 338</a:t>
            </a:r>
          </a:p>
          <a:p>
            <a:r>
              <a:rPr lang="en-US" dirty="0">
                <a:highlight>
                  <a:srgbClr val="FFFF00"/>
                </a:highlight>
              </a:rPr>
              <a:t>[Your Organization/Coalition Name] [Date]</a:t>
            </a:r>
          </a:p>
        </p:txBody>
      </p:sp>
      <p:sp>
        <p:nvSpPr>
          <p:cNvPr id="6" name="Rectangle 5">
            <a:extLst>
              <a:ext uri="{FF2B5EF4-FFF2-40B4-BE49-F238E27FC236}">
                <a16:creationId xmlns:a16="http://schemas.microsoft.com/office/drawing/2014/main" id="{7EA0DBE5-2785-6606-5BAD-4D50EBAA5DC2}"/>
              </a:ext>
            </a:extLst>
          </p:cNvPr>
          <p:cNvSpPr/>
          <p:nvPr/>
        </p:nvSpPr>
        <p:spPr>
          <a:xfrm>
            <a:off x="704850" y="5735637"/>
            <a:ext cx="3400425" cy="67468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ADD LOGO HERE</a:t>
            </a:r>
          </a:p>
        </p:txBody>
      </p:sp>
    </p:spTree>
    <p:extLst>
      <p:ext uri="{BB962C8B-B14F-4D97-AF65-F5344CB8AC3E}">
        <p14:creationId xmlns:p14="http://schemas.microsoft.com/office/powerpoint/2010/main" val="355583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BB4B0ED-ED2E-B233-C8C6-1DC1C078D9C6}"/>
              </a:ext>
            </a:extLst>
          </p:cNvPr>
          <p:cNvSpPr>
            <a:spLocks noGrp="1"/>
          </p:cNvSpPr>
          <p:nvPr>
            <p:ph type="title"/>
          </p:nvPr>
        </p:nvSpPr>
        <p:spPr>
          <a:xfrm>
            <a:off x="613691" y="282297"/>
            <a:ext cx="11007576" cy="745609"/>
          </a:xfrm>
        </p:spPr>
        <p:txBody>
          <a:bodyPr>
            <a:normAutofit/>
          </a:bodyPr>
          <a:lstStyle/>
          <a:p>
            <a:r>
              <a:rPr lang="en-US" dirty="0"/>
              <a:t> The Scale of the Issue: </a:t>
            </a:r>
            <a:r>
              <a:rPr lang="en-US" b="0" dirty="0"/>
              <a:t>Menstrual Health Matters</a:t>
            </a:r>
          </a:p>
        </p:txBody>
      </p:sp>
      <p:sp>
        <p:nvSpPr>
          <p:cNvPr id="6" name="Text Placeholder 5">
            <a:extLst>
              <a:ext uri="{FF2B5EF4-FFF2-40B4-BE49-F238E27FC236}">
                <a16:creationId xmlns:a16="http://schemas.microsoft.com/office/drawing/2014/main" id="{6E01DF92-34A9-A520-12CD-1A4B4B328229}"/>
              </a:ext>
            </a:extLst>
          </p:cNvPr>
          <p:cNvSpPr>
            <a:spLocks noGrp="1"/>
          </p:cNvSpPr>
          <p:nvPr>
            <p:ph type="body" sz="quarter" idx="10"/>
          </p:nvPr>
        </p:nvSpPr>
        <p:spPr>
          <a:xfrm>
            <a:off x="614363" y="1503363"/>
            <a:ext cx="4033837" cy="4802187"/>
          </a:xfrm>
        </p:spPr>
        <p:txBody>
          <a:bodyPr anchor="ctr">
            <a:normAutofit fontScale="92500" lnSpcReduction="10000"/>
          </a:bodyPr>
          <a:lstStyle/>
          <a:p>
            <a:pPr marL="0" indent="0">
              <a:buNone/>
            </a:pPr>
            <a:r>
              <a:rPr lang="en-US" sz="4000" b="1" dirty="0">
                <a:solidFill>
                  <a:schemeClr val="accent1"/>
                </a:solidFill>
              </a:rPr>
              <a:t>1.72 billion</a:t>
            </a:r>
          </a:p>
          <a:p>
            <a:pPr marL="0" indent="0">
              <a:buNone/>
            </a:pPr>
            <a:r>
              <a:rPr lang="en-US" dirty="0"/>
              <a:t>In LMICs: people menstruate today (growing 10% to 1.89 billion by 2035)</a:t>
            </a:r>
          </a:p>
          <a:p>
            <a:endParaRPr lang="en-US" dirty="0"/>
          </a:p>
          <a:p>
            <a:pPr marL="0" indent="0">
              <a:buNone/>
            </a:pPr>
            <a:r>
              <a:rPr lang="en-US" sz="4000" b="1" dirty="0">
                <a:solidFill>
                  <a:schemeClr val="accent1"/>
                </a:solidFill>
              </a:rPr>
              <a:t>36% globally </a:t>
            </a:r>
          </a:p>
          <a:p>
            <a:pPr marL="0" indent="0">
              <a:buNone/>
            </a:pPr>
            <a:r>
              <a:rPr lang="en-US" dirty="0"/>
              <a:t>Cannot access the purpose-made products they need</a:t>
            </a:r>
          </a:p>
        </p:txBody>
      </p:sp>
      <p:sp>
        <p:nvSpPr>
          <p:cNvPr id="9" name="Text Placeholder 8">
            <a:extLst>
              <a:ext uri="{FF2B5EF4-FFF2-40B4-BE49-F238E27FC236}">
                <a16:creationId xmlns:a16="http://schemas.microsoft.com/office/drawing/2014/main" id="{C704E8BF-CBB7-2522-6BBC-D832243C9F20}"/>
              </a:ext>
            </a:extLst>
          </p:cNvPr>
          <p:cNvSpPr>
            <a:spLocks noGrp="1"/>
          </p:cNvSpPr>
          <p:nvPr>
            <p:ph type="body" sz="quarter" idx="11"/>
          </p:nvPr>
        </p:nvSpPr>
        <p:spPr>
          <a:xfrm>
            <a:off x="4962526" y="1503543"/>
            <a:ext cx="6615112" cy="4802007"/>
          </a:xfrm>
        </p:spPr>
        <p:txBody>
          <a:bodyPr/>
          <a:lstStyle/>
          <a:p>
            <a:r>
              <a:rPr lang="en-US" dirty="0"/>
              <a:t>In </a:t>
            </a:r>
            <a:r>
              <a:rPr lang="en-US" dirty="0">
                <a:highlight>
                  <a:srgbClr val="FFFF00"/>
                </a:highlight>
              </a:rPr>
              <a:t>[Country Name]</a:t>
            </a:r>
            <a:r>
              <a:rPr lang="en-US" dirty="0"/>
              <a:t>: [INSERT country-specific data on population who menstruate from </a:t>
            </a:r>
            <a:r>
              <a:rPr lang="en-US" dirty="0">
                <a:hlinkClick r:id="rId2"/>
              </a:rPr>
              <a:t>RHSC LEAP</a:t>
            </a:r>
            <a:r>
              <a:rPr lang="en-US" dirty="0"/>
              <a:t>]</a:t>
            </a:r>
          </a:p>
          <a:p>
            <a:r>
              <a:rPr lang="en-US" dirty="0">
                <a:highlight>
                  <a:srgbClr val="FFFF00"/>
                </a:highlight>
              </a:rPr>
              <a:t>[Add country-specific statistic on product access/use if available from </a:t>
            </a:r>
            <a:r>
              <a:rPr lang="en-US" dirty="0">
                <a:highlight>
                  <a:srgbClr val="FFFF00"/>
                </a:highlight>
                <a:hlinkClick r:id="rId2"/>
              </a:rPr>
              <a:t>RHSC LEAP</a:t>
            </a:r>
            <a:r>
              <a:rPr lang="en-US" dirty="0">
                <a:highlight>
                  <a:srgbClr val="FFFF00"/>
                </a:highlight>
              </a:rPr>
              <a:t>]</a:t>
            </a:r>
          </a:p>
          <a:p>
            <a:pPr marL="0" indent="0">
              <a:buNone/>
            </a:pPr>
            <a:endParaRPr lang="en-US" dirty="0"/>
          </a:p>
        </p:txBody>
      </p:sp>
      <p:grpSp>
        <p:nvGrpSpPr>
          <p:cNvPr id="10" name="Group 9">
            <a:extLst>
              <a:ext uri="{FF2B5EF4-FFF2-40B4-BE49-F238E27FC236}">
                <a16:creationId xmlns:a16="http://schemas.microsoft.com/office/drawing/2014/main" id="{41F24C79-6D90-2DC4-A5CB-BC42D202CEA3}"/>
              </a:ext>
            </a:extLst>
          </p:cNvPr>
          <p:cNvGrpSpPr/>
          <p:nvPr/>
        </p:nvGrpSpPr>
        <p:grpSpPr>
          <a:xfrm>
            <a:off x="2258476" y="5829816"/>
            <a:ext cx="745609" cy="745609"/>
            <a:chOff x="8410575" y="1494019"/>
            <a:chExt cx="745609" cy="745609"/>
          </a:xfrm>
        </p:grpSpPr>
        <p:sp>
          <p:nvSpPr>
            <p:cNvPr id="11" name="Oval 10">
              <a:extLst>
                <a:ext uri="{FF2B5EF4-FFF2-40B4-BE49-F238E27FC236}">
                  <a16:creationId xmlns:a16="http://schemas.microsoft.com/office/drawing/2014/main" id="{34F4B2B4-67E8-45E5-DFED-50D5DF53EA46}"/>
                </a:ext>
              </a:extLst>
            </p:cNvPr>
            <p:cNvSpPr/>
            <p:nvPr/>
          </p:nvSpPr>
          <p:spPr>
            <a:xfrm>
              <a:off x="8410575" y="1494019"/>
              <a:ext cx="745609" cy="745609"/>
            </a:xfrm>
            <a:prstGeom prst="ellipse">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World outline">
              <a:extLst>
                <a:ext uri="{FF2B5EF4-FFF2-40B4-BE49-F238E27FC236}">
                  <a16:creationId xmlns:a16="http://schemas.microsoft.com/office/drawing/2014/main" id="{3E786E60-6D0D-3B52-5D63-D3CCE640F2E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8471526" y="1573394"/>
              <a:ext cx="623706" cy="623706"/>
            </a:xfrm>
            <a:prstGeom prst="rect">
              <a:avLst/>
            </a:prstGeom>
          </p:spPr>
        </p:pic>
      </p:grpSp>
    </p:spTree>
    <p:extLst>
      <p:ext uri="{BB962C8B-B14F-4D97-AF65-F5344CB8AC3E}">
        <p14:creationId xmlns:p14="http://schemas.microsoft.com/office/powerpoint/2010/main" val="2618477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CCD89C5-45FF-8C74-CB9C-2CE43AF3080D}"/>
              </a:ext>
            </a:extLst>
          </p:cNvPr>
          <p:cNvPicPr>
            <a:picLocks noChangeAspect="1"/>
          </p:cNvPicPr>
          <p:nvPr/>
        </p:nvPicPr>
        <p:blipFill>
          <a:blip r:embed="rId2">
            <a:extLst>
              <a:ext uri="{28A0092B-C50C-407E-A947-70E740481C1C}">
                <a14:useLocalDpi xmlns:a14="http://schemas.microsoft.com/office/drawing/2010/main" val="0"/>
              </a:ext>
            </a:extLst>
          </a:blip>
          <a:srcRect l="16887" r="36161"/>
          <a:stretch>
            <a:fillRect/>
          </a:stretch>
        </p:blipFill>
        <p:spPr>
          <a:xfrm>
            <a:off x="7365999" y="0"/>
            <a:ext cx="4826001" cy="6858000"/>
          </a:xfrm>
          <a:prstGeom prst="rect">
            <a:avLst/>
          </a:prstGeom>
        </p:spPr>
      </p:pic>
      <p:sp>
        <p:nvSpPr>
          <p:cNvPr id="2" name="Title 1">
            <a:extLst>
              <a:ext uri="{FF2B5EF4-FFF2-40B4-BE49-F238E27FC236}">
                <a16:creationId xmlns:a16="http://schemas.microsoft.com/office/drawing/2014/main" id="{6E5E6F78-1927-9C95-9DA0-A0C859DB43BB}"/>
              </a:ext>
            </a:extLst>
          </p:cNvPr>
          <p:cNvSpPr>
            <a:spLocks noGrp="1"/>
          </p:cNvSpPr>
          <p:nvPr>
            <p:ph type="title"/>
          </p:nvPr>
        </p:nvSpPr>
        <p:spPr/>
        <p:txBody>
          <a:bodyPr/>
          <a:lstStyle/>
          <a:p>
            <a:r>
              <a:rPr lang="en-US" dirty="0"/>
              <a:t>What Are Menstrual Product Standards?</a:t>
            </a:r>
          </a:p>
        </p:txBody>
      </p:sp>
      <p:sp>
        <p:nvSpPr>
          <p:cNvPr id="5" name="Text Placeholder 4">
            <a:extLst>
              <a:ext uri="{FF2B5EF4-FFF2-40B4-BE49-F238E27FC236}">
                <a16:creationId xmlns:a16="http://schemas.microsoft.com/office/drawing/2014/main" id="{FDC92C01-5647-AD80-C872-274E4B31C92E}"/>
              </a:ext>
            </a:extLst>
          </p:cNvPr>
          <p:cNvSpPr>
            <a:spLocks noGrp="1"/>
          </p:cNvSpPr>
          <p:nvPr>
            <p:ph type="body" sz="quarter" idx="10"/>
          </p:nvPr>
        </p:nvSpPr>
        <p:spPr>
          <a:xfrm>
            <a:off x="614363" y="1321780"/>
            <a:ext cx="6561137" cy="490356"/>
          </a:xfrm>
        </p:spPr>
        <p:txBody>
          <a:bodyPr>
            <a:normAutofit/>
          </a:bodyPr>
          <a:lstStyle/>
          <a:p>
            <a:pPr marL="0" indent="0">
              <a:buNone/>
            </a:pPr>
            <a:r>
              <a:rPr lang="en-US" sz="2000" b="1" dirty="0"/>
              <a:t>Standards are technical specifications that define:</a:t>
            </a:r>
          </a:p>
        </p:txBody>
      </p:sp>
      <p:sp>
        <p:nvSpPr>
          <p:cNvPr id="6" name="Text Placeholder 4">
            <a:extLst>
              <a:ext uri="{FF2B5EF4-FFF2-40B4-BE49-F238E27FC236}">
                <a16:creationId xmlns:a16="http://schemas.microsoft.com/office/drawing/2014/main" id="{5E7A6D67-0088-5E68-B219-183DA7A0A229}"/>
              </a:ext>
            </a:extLst>
          </p:cNvPr>
          <p:cNvSpPr txBox="1">
            <a:spLocks/>
          </p:cNvSpPr>
          <p:nvPr/>
        </p:nvSpPr>
        <p:spPr>
          <a:xfrm>
            <a:off x="613691" y="2287774"/>
            <a:ext cx="3481387" cy="2448038"/>
          </a:xfrm>
          <a:prstGeom prst="roundRect">
            <a:avLst>
              <a:gd name="adj" fmla="val 5087"/>
            </a:avLst>
          </a:prstGeom>
          <a:solidFill>
            <a:schemeClr val="accent1">
              <a:lumMod val="20000"/>
              <a:lumOff val="80000"/>
            </a:schemeClr>
          </a:solidFill>
        </p:spPr>
        <p:txBody>
          <a:bodyPr vert="horz" lIns="274320" tIns="548640" rIns="274320" bIns="2743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chemeClr val="accent1"/>
                </a:solidFill>
                <a:latin typeface="+mj-lt"/>
              </a:rPr>
              <a:t>Safety requirements </a:t>
            </a:r>
          </a:p>
          <a:p>
            <a:pPr marL="0" indent="0" algn="ctr">
              <a:buNone/>
            </a:pPr>
            <a:r>
              <a:rPr lang="en-US" sz="2000" dirty="0"/>
              <a:t>(e.g., material safety, microbiological safety/hygiene, environmental safety, and others).</a:t>
            </a:r>
          </a:p>
        </p:txBody>
      </p:sp>
      <p:sp>
        <p:nvSpPr>
          <p:cNvPr id="7" name="Text Placeholder 4">
            <a:extLst>
              <a:ext uri="{FF2B5EF4-FFF2-40B4-BE49-F238E27FC236}">
                <a16:creationId xmlns:a16="http://schemas.microsoft.com/office/drawing/2014/main" id="{61D1DAED-84D1-0683-5770-4697E80C15ED}"/>
              </a:ext>
            </a:extLst>
          </p:cNvPr>
          <p:cNvSpPr txBox="1">
            <a:spLocks/>
          </p:cNvSpPr>
          <p:nvPr/>
        </p:nvSpPr>
        <p:spPr>
          <a:xfrm>
            <a:off x="4262438" y="2287774"/>
            <a:ext cx="3481387" cy="2448038"/>
          </a:xfrm>
          <a:prstGeom prst="roundRect">
            <a:avLst>
              <a:gd name="adj" fmla="val 6306"/>
            </a:avLst>
          </a:prstGeom>
          <a:solidFill>
            <a:schemeClr val="accent1">
              <a:lumMod val="20000"/>
              <a:lumOff val="80000"/>
            </a:schemeClr>
          </a:solidFill>
        </p:spPr>
        <p:txBody>
          <a:bodyPr vert="horz" lIns="274320" tIns="548640" rIns="274320" bIns="2743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b="1" dirty="0">
                <a:solidFill>
                  <a:schemeClr val="accent1"/>
                </a:solidFill>
                <a:latin typeface="+mj-lt"/>
              </a:rPr>
              <a:t>Performance requirements/fitness for purpose </a:t>
            </a:r>
          </a:p>
          <a:p>
            <a:pPr marL="0" indent="0" algn="ctr">
              <a:buNone/>
            </a:pPr>
            <a:r>
              <a:rPr lang="en-US" sz="2000" dirty="0"/>
              <a:t>(e.g., absorbency, retention, rewet, leakage protection, etc.).</a:t>
            </a:r>
          </a:p>
        </p:txBody>
      </p:sp>
      <p:grpSp>
        <p:nvGrpSpPr>
          <p:cNvPr id="11" name="Group 10">
            <a:extLst>
              <a:ext uri="{FF2B5EF4-FFF2-40B4-BE49-F238E27FC236}">
                <a16:creationId xmlns:a16="http://schemas.microsoft.com/office/drawing/2014/main" id="{AFBC5AB8-6759-F145-FEF0-C730DEE21A90}"/>
              </a:ext>
            </a:extLst>
          </p:cNvPr>
          <p:cNvGrpSpPr/>
          <p:nvPr/>
        </p:nvGrpSpPr>
        <p:grpSpPr>
          <a:xfrm>
            <a:off x="1787525" y="1812136"/>
            <a:ext cx="745609" cy="745609"/>
            <a:chOff x="8410575" y="1494019"/>
            <a:chExt cx="745609" cy="745609"/>
          </a:xfrm>
        </p:grpSpPr>
        <p:sp>
          <p:nvSpPr>
            <p:cNvPr id="8" name="Oval 7">
              <a:extLst>
                <a:ext uri="{FF2B5EF4-FFF2-40B4-BE49-F238E27FC236}">
                  <a16:creationId xmlns:a16="http://schemas.microsoft.com/office/drawing/2014/main" id="{B8545AB9-C431-4B92-AF7E-26B3CF8EFBFD}"/>
                </a:ext>
              </a:extLst>
            </p:cNvPr>
            <p:cNvSpPr/>
            <p:nvPr/>
          </p:nvSpPr>
          <p:spPr>
            <a:xfrm>
              <a:off x="8410575" y="1494019"/>
              <a:ext cx="745609" cy="745609"/>
            </a:xfrm>
            <a:prstGeom prst="ellipse">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Shield Tick outline">
              <a:extLst>
                <a:ext uri="{FF2B5EF4-FFF2-40B4-BE49-F238E27FC236}">
                  <a16:creationId xmlns:a16="http://schemas.microsoft.com/office/drawing/2014/main" id="{4EA4BEB7-39FA-5525-0F24-2C9A06BF5C5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71526" y="1573394"/>
              <a:ext cx="623706" cy="623706"/>
            </a:xfrm>
            <a:prstGeom prst="rect">
              <a:avLst/>
            </a:prstGeom>
          </p:spPr>
        </p:pic>
      </p:grpSp>
      <p:grpSp>
        <p:nvGrpSpPr>
          <p:cNvPr id="12" name="Group 11">
            <a:extLst>
              <a:ext uri="{FF2B5EF4-FFF2-40B4-BE49-F238E27FC236}">
                <a16:creationId xmlns:a16="http://schemas.microsoft.com/office/drawing/2014/main" id="{A2FAEF29-6BCD-0E55-A27F-2EE8085DF6D8}"/>
              </a:ext>
            </a:extLst>
          </p:cNvPr>
          <p:cNvGrpSpPr/>
          <p:nvPr/>
        </p:nvGrpSpPr>
        <p:grpSpPr>
          <a:xfrm>
            <a:off x="5630326" y="1812136"/>
            <a:ext cx="745609" cy="745609"/>
            <a:chOff x="8410575" y="1494019"/>
            <a:chExt cx="745609" cy="745609"/>
          </a:xfrm>
        </p:grpSpPr>
        <p:sp>
          <p:nvSpPr>
            <p:cNvPr id="13" name="Oval 12">
              <a:extLst>
                <a:ext uri="{FF2B5EF4-FFF2-40B4-BE49-F238E27FC236}">
                  <a16:creationId xmlns:a16="http://schemas.microsoft.com/office/drawing/2014/main" id="{CF746088-45E6-717A-FAF9-789D40E64ED6}"/>
                </a:ext>
              </a:extLst>
            </p:cNvPr>
            <p:cNvSpPr/>
            <p:nvPr/>
          </p:nvSpPr>
          <p:spPr>
            <a:xfrm>
              <a:off x="8410575" y="1494019"/>
              <a:ext cx="745609" cy="745609"/>
            </a:xfrm>
            <a:prstGeom prst="ellipse">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Bar chart outline">
              <a:extLst>
                <a:ext uri="{FF2B5EF4-FFF2-40B4-BE49-F238E27FC236}">
                  <a16:creationId xmlns:a16="http://schemas.microsoft.com/office/drawing/2014/main" id="{E72BFC05-B9CB-2CD6-6CD1-F40081FB5B9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8471526" y="1573394"/>
              <a:ext cx="623706" cy="623706"/>
            </a:xfrm>
            <a:prstGeom prst="rect">
              <a:avLst/>
            </a:prstGeom>
          </p:spPr>
        </p:pic>
      </p:grpSp>
      <p:sp>
        <p:nvSpPr>
          <p:cNvPr id="17" name="Text Placeholder 4">
            <a:extLst>
              <a:ext uri="{FF2B5EF4-FFF2-40B4-BE49-F238E27FC236}">
                <a16:creationId xmlns:a16="http://schemas.microsoft.com/office/drawing/2014/main" id="{ECDF8E49-8957-D9E5-3E4B-A0FAB9D61D17}"/>
              </a:ext>
            </a:extLst>
          </p:cNvPr>
          <p:cNvSpPr txBox="1">
            <a:spLocks/>
          </p:cNvSpPr>
          <p:nvPr/>
        </p:nvSpPr>
        <p:spPr>
          <a:xfrm>
            <a:off x="613690" y="4916238"/>
            <a:ext cx="11007575" cy="1239963"/>
          </a:xfrm>
          <a:prstGeom prst="roundRect">
            <a:avLst>
              <a:gd name="adj" fmla="val 5087"/>
            </a:avLst>
          </a:prstGeom>
          <a:solidFill>
            <a:schemeClr val="bg1"/>
          </a:solidFill>
          <a:ln w="12700">
            <a:solidFill>
              <a:schemeClr val="accent1">
                <a:lumMod val="20000"/>
                <a:lumOff val="80000"/>
              </a:schemeClr>
            </a:solidFill>
          </a:ln>
        </p:spPr>
        <p:txBody>
          <a:bodyPr vert="horz" lIns="274320" tIns="274320" rIns="274320" bIns="274320" rtlCol="0" anchor="ct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accent1"/>
                </a:solidFill>
                <a:latin typeface="+mj-lt"/>
              </a:rPr>
              <a:t>Global harmonized standards </a:t>
            </a:r>
            <a:r>
              <a:rPr lang="en-US" b="1" dirty="0">
                <a:solidFill>
                  <a:schemeClr val="accent1"/>
                </a:solidFill>
              </a:rPr>
              <a:t>= </a:t>
            </a:r>
            <a:r>
              <a:rPr lang="en-US" dirty="0"/>
              <a:t>Common minimum benchmarks for menstrual products applicable across all countries while ensuring safety and performance.</a:t>
            </a:r>
          </a:p>
        </p:txBody>
      </p:sp>
    </p:spTree>
    <p:extLst>
      <p:ext uri="{BB962C8B-B14F-4D97-AF65-F5344CB8AC3E}">
        <p14:creationId xmlns:p14="http://schemas.microsoft.com/office/powerpoint/2010/main" val="115754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C3971-0CED-BAF7-F7C3-8FF31C367AAD}"/>
              </a:ext>
            </a:extLst>
          </p:cNvPr>
          <p:cNvSpPr>
            <a:spLocks noGrp="1"/>
          </p:cNvSpPr>
          <p:nvPr>
            <p:ph type="title"/>
          </p:nvPr>
        </p:nvSpPr>
        <p:spPr/>
        <p:txBody>
          <a:bodyPr/>
          <a:lstStyle/>
          <a:p>
            <a:r>
              <a:rPr lang="en-US" dirty="0"/>
              <a:t>The Problem - </a:t>
            </a:r>
            <a:r>
              <a:rPr lang="en-US" b="0" dirty="0"/>
              <a:t>Absence of Menstrual Product Standards</a:t>
            </a:r>
          </a:p>
        </p:txBody>
      </p:sp>
      <p:sp>
        <p:nvSpPr>
          <p:cNvPr id="4" name="Text Placeholder 3">
            <a:extLst>
              <a:ext uri="{FF2B5EF4-FFF2-40B4-BE49-F238E27FC236}">
                <a16:creationId xmlns:a16="http://schemas.microsoft.com/office/drawing/2014/main" id="{25F81921-D57F-C0DD-CD7B-372BD12B3225}"/>
              </a:ext>
            </a:extLst>
          </p:cNvPr>
          <p:cNvSpPr>
            <a:spLocks noGrp="1"/>
          </p:cNvSpPr>
          <p:nvPr>
            <p:ph type="body" sz="quarter" idx="10"/>
          </p:nvPr>
        </p:nvSpPr>
        <p:spPr>
          <a:xfrm>
            <a:off x="614363" y="1503543"/>
            <a:ext cx="3508057" cy="4802007"/>
          </a:xfrm>
          <a:solidFill>
            <a:schemeClr val="accent3">
              <a:lumMod val="20000"/>
              <a:lumOff val="80000"/>
            </a:schemeClr>
          </a:solidFill>
        </p:spPr>
        <p:txBody>
          <a:bodyPr lIns="274320" tIns="274320" rIns="274320" bIns="274320" anchor="ctr">
            <a:normAutofit fontScale="70000" lnSpcReduction="20000"/>
          </a:bodyPr>
          <a:lstStyle/>
          <a:p>
            <a:pPr marL="0" indent="0">
              <a:buNone/>
            </a:pPr>
            <a:r>
              <a:rPr lang="en-US" b="1" dirty="0"/>
              <a:t>Without menstrual product standards, we face:</a:t>
            </a:r>
          </a:p>
          <a:p>
            <a:pPr marL="0" indent="0">
              <a:buNone/>
            </a:pPr>
            <a:endParaRPr lang="en-US" b="1" dirty="0"/>
          </a:p>
          <a:p>
            <a:pPr marL="0" indent="0">
              <a:buNone/>
            </a:pPr>
            <a:r>
              <a:rPr lang="en-US" dirty="0"/>
              <a:t>Health risks from poor-quality and unsafe products.</a:t>
            </a:r>
          </a:p>
          <a:p>
            <a:pPr marL="0" indent="0">
              <a:buNone/>
            </a:pPr>
            <a:br>
              <a:rPr lang="en-US" dirty="0"/>
            </a:br>
            <a:r>
              <a:rPr lang="en-US" dirty="0"/>
              <a:t>Limited choice and dignity for menstruators.</a:t>
            </a:r>
          </a:p>
          <a:p>
            <a:pPr marL="0" indent="0">
              <a:buNone/>
            </a:pPr>
            <a:br>
              <a:rPr lang="en-US" dirty="0"/>
            </a:br>
            <a:r>
              <a:rPr lang="en-US" dirty="0"/>
              <a:t>Inefficient trade barriers increasing costs.</a:t>
            </a:r>
          </a:p>
          <a:p>
            <a:pPr marL="0" indent="0">
              <a:buNone/>
            </a:pPr>
            <a:br>
              <a:rPr lang="en-US" dirty="0"/>
            </a:br>
            <a:r>
              <a:rPr lang="en-US" dirty="0"/>
              <a:t>No consumer protection or product transparency.</a:t>
            </a:r>
          </a:p>
          <a:p>
            <a:pPr marL="0" indent="0">
              <a:buNone/>
            </a:pPr>
            <a:br>
              <a:rPr lang="en-US" dirty="0"/>
            </a:br>
            <a:r>
              <a:rPr lang="en-US" dirty="0"/>
              <a:t>Market confusion with inconsistent quality.</a:t>
            </a:r>
          </a:p>
        </p:txBody>
      </p:sp>
      <p:sp>
        <p:nvSpPr>
          <p:cNvPr id="5" name="Text Placeholder 4">
            <a:extLst>
              <a:ext uri="{FF2B5EF4-FFF2-40B4-BE49-F238E27FC236}">
                <a16:creationId xmlns:a16="http://schemas.microsoft.com/office/drawing/2014/main" id="{D28A7816-DFC4-1803-1823-E9C34BBB4D0A}"/>
              </a:ext>
            </a:extLst>
          </p:cNvPr>
          <p:cNvSpPr>
            <a:spLocks noGrp="1"/>
          </p:cNvSpPr>
          <p:nvPr>
            <p:ph type="body" sz="quarter" idx="11"/>
          </p:nvPr>
        </p:nvSpPr>
        <p:spPr>
          <a:xfrm>
            <a:off x="4381500" y="1503543"/>
            <a:ext cx="7196137" cy="4802007"/>
          </a:xfrm>
        </p:spPr>
        <p:txBody>
          <a:bodyPr/>
          <a:lstStyle/>
          <a:p>
            <a:pPr marL="0" indent="0">
              <a:buNone/>
            </a:pPr>
            <a:r>
              <a:rPr lang="en-US" dirty="0">
                <a:highlight>
                  <a:srgbClr val="FFFF00"/>
                </a:highlight>
              </a:rPr>
              <a:t>[Insert country-specific </a:t>
            </a:r>
            <a:r>
              <a:rPr lang="en-US" dirty="0"/>
              <a:t>gap: e.g., "Currently, [Country] has standards for [X products] but not for [Y products]" OR "Currently, [Country] has no standards for any menstrual products"]</a:t>
            </a:r>
          </a:p>
        </p:txBody>
      </p:sp>
      <p:grpSp>
        <p:nvGrpSpPr>
          <p:cNvPr id="9" name="Group 8">
            <a:extLst>
              <a:ext uri="{FF2B5EF4-FFF2-40B4-BE49-F238E27FC236}">
                <a16:creationId xmlns:a16="http://schemas.microsoft.com/office/drawing/2014/main" id="{BFDB48CF-F61C-204B-959F-55EEFA3A64A5}"/>
              </a:ext>
            </a:extLst>
          </p:cNvPr>
          <p:cNvGrpSpPr/>
          <p:nvPr/>
        </p:nvGrpSpPr>
        <p:grpSpPr>
          <a:xfrm>
            <a:off x="172944" y="2655381"/>
            <a:ext cx="552640" cy="552640"/>
            <a:chOff x="172944" y="2655381"/>
            <a:chExt cx="552640" cy="552640"/>
          </a:xfrm>
        </p:grpSpPr>
        <p:sp>
          <p:nvSpPr>
            <p:cNvPr id="7" name="Oval 6">
              <a:extLst>
                <a:ext uri="{FF2B5EF4-FFF2-40B4-BE49-F238E27FC236}">
                  <a16:creationId xmlns:a16="http://schemas.microsoft.com/office/drawing/2014/main" id="{A244D300-056E-53E4-9480-C1D1BE592E7B}"/>
                </a:ext>
              </a:extLst>
            </p:cNvPr>
            <p:cNvSpPr/>
            <p:nvPr/>
          </p:nvSpPr>
          <p:spPr>
            <a:xfrm>
              <a:off x="172944" y="2655381"/>
              <a:ext cx="552640" cy="552640"/>
            </a:xfrm>
            <a:prstGeom prst="ellipse">
              <a:avLst/>
            </a:prstGeom>
            <a:solidFill>
              <a:schemeClr val="accent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Warning with solid fill">
              <a:extLst>
                <a:ext uri="{FF2B5EF4-FFF2-40B4-BE49-F238E27FC236}">
                  <a16:creationId xmlns:a16="http://schemas.microsoft.com/office/drawing/2014/main" id="{6DA597C8-B9B7-378B-2B7A-485DC827970B}"/>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00899" y="2766512"/>
              <a:ext cx="311968" cy="311968"/>
            </a:xfrm>
            <a:prstGeom prst="rect">
              <a:avLst/>
            </a:prstGeom>
          </p:spPr>
        </p:pic>
      </p:grpSp>
      <p:grpSp>
        <p:nvGrpSpPr>
          <p:cNvPr id="10" name="Group 9">
            <a:extLst>
              <a:ext uri="{FF2B5EF4-FFF2-40B4-BE49-F238E27FC236}">
                <a16:creationId xmlns:a16="http://schemas.microsoft.com/office/drawing/2014/main" id="{73A55C26-B470-50BB-3EC2-0337283B30BB}"/>
              </a:ext>
            </a:extLst>
          </p:cNvPr>
          <p:cNvGrpSpPr/>
          <p:nvPr/>
        </p:nvGrpSpPr>
        <p:grpSpPr>
          <a:xfrm>
            <a:off x="172944" y="3303081"/>
            <a:ext cx="552640" cy="552640"/>
            <a:chOff x="172944" y="2655381"/>
            <a:chExt cx="552640" cy="552640"/>
          </a:xfrm>
        </p:grpSpPr>
        <p:sp>
          <p:nvSpPr>
            <p:cNvPr id="11" name="Oval 10">
              <a:extLst>
                <a:ext uri="{FF2B5EF4-FFF2-40B4-BE49-F238E27FC236}">
                  <a16:creationId xmlns:a16="http://schemas.microsoft.com/office/drawing/2014/main" id="{341379F8-F1F1-CCA1-3A41-7F33903875E0}"/>
                </a:ext>
              </a:extLst>
            </p:cNvPr>
            <p:cNvSpPr/>
            <p:nvPr/>
          </p:nvSpPr>
          <p:spPr>
            <a:xfrm>
              <a:off x="172944" y="2655381"/>
              <a:ext cx="552640" cy="552640"/>
            </a:xfrm>
            <a:prstGeom prst="ellipse">
              <a:avLst/>
            </a:prstGeom>
            <a:solidFill>
              <a:schemeClr val="accent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Warning with solid fill">
              <a:extLst>
                <a:ext uri="{FF2B5EF4-FFF2-40B4-BE49-F238E27FC236}">
                  <a16:creationId xmlns:a16="http://schemas.microsoft.com/office/drawing/2014/main" id="{8406D8AD-A5A0-8143-8A68-74CB3C9542BD}"/>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00899" y="2766512"/>
              <a:ext cx="311968" cy="311968"/>
            </a:xfrm>
            <a:prstGeom prst="rect">
              <a:avLst/>
            </a:prstGeom>
          </p:spPr>
        </p:pic>
      </p:grpSp>
      <p:grpSp>
        <p:nvGrpSpPr>
          <p:cNvPr id="13" name="Group 12">
            <a:extLst>
              <a:ext uri="{FF2B5EF4-FFF2-40B4-BE49-F238E27FC236}">
                <a16:creationId xmlns:a16="http://schemas.microsoft.com/office/drawing/2014/main" id="{45A12EB3-68EB-AD6B-8689-187491B3067A}"/>
              </a:ext>
            </a:extLst>
          </p:cNvPr>
          <p:cNvGrpSpPr/>
          <p:nvPr/>
        </p:nvGrpSpPr>
        <p:grpSpPr>
          <a:xfrm>
            <a:off x="172944" y="4011741"/>
            <a:ext cx="552640" cy="552640"/>
            <a:chOff x="172944" y="2655381"/>
            <a:chExt cx="552640" cy="552640"/>
          </a:xfrm>
        </p:grpSpPr>
        <p:sp>
          <p:nvSpPr>
            <p:cNvPr id="14" name="Oval 13">
              <a:extLst>
                <a:ext uri="{FF2B5EF4-FFF2-40B4-BE49-F238E27FC236}">
                  <a16:creationId xmlns:a16="http://schemas.microsoft.com/office/drawing/2014/main" id="{4590E64B-6DE7-F10D-1082-A38258CC9B3E}"/>
                </a:ext>
              </a:extLst>
            </p:cNvPr>
            <p:cNvSpPr/>
            <p:nvPr/>
          </p:nvSpPr>
          <p:spPr>
            <a:xfrm>
              <a:off x="172944" y="2655381"/>
              <a:ext cx="552640" cy="552640"/>
            </a:xfrm>
            <a:prstGeom prst="ellipse">
              <a:avLst/>
            </a:prstGeom>
            <a:solidFill>
              <a:schemeClr val="accent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Warning with solid fill">
              <a:extLst>
                <a:ext uri="{FF2B5EF4-FFF2-40B4-BE49-F238E27FC236}">
                  <a16:creationId xmlns:a16="http://schemas.microsoft.com/office/drawing/2014/main" id="{AC520AEA-975E-8E45-DDAA-B238E7F55EA0}"/>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00899" y="2766512"/>
              <a:ext cx="311968" cy="311968"/>
            </a:xfrm>
            <a:prstGeom prst="rect">
              <a:avLst/>
            </a:prstGeom>
          </p:spPr>
        </p:pic>
      </p:grpSp>
      <p:grpSp>
        <p:nvGrpSpPr>
          <p:cNvPr id="16" name="Group 15">
            <a:extLst>
              <a:ext uri="{FF2B5EF4-FFF2-40B4-BE49-F238E27FC236}">
                <a16:creationId xmlns:a16="http://schemas.microsoft.com/office/drawing/2014/main" id="{3F52C30F-52C4-814E-E461-E9A26CA06BDF}"/>
              </a:ext>
            </a:extLst>
          </p:cNvPr>
          <p:cNvGrpSpPr/>
          <p:nvPr/>
        </p:nvGrpSpPr>
        <p:grpSpPr>
          <a:xfrm>
            <a:off x="172944" y="4651821"/>
            <a:ext cx="552640" cy="552640"/>
            <a:chOff x="172944" y="2655381"/>
            <a:chExt cx="552640" cy="552640"/>
          </a:xfrm>
        </p:grpSpPr>
        <p:sp>
          <p:nvSpPr>
            <p:cNvPr id="17" name="Oval 16">
              <a:extLst>
                <a:ext uri="{FF2B5EF4-FFF2-40B4-BE49-F238E27FC236}">
                  <a16:creationId xmlns:a16="http://schemas.microsoft.com/office/drawing/2014/main" id="{EB997095-E657-47BE-4408-ADC7C53E4761}"/>
                </a:ext>
              </a:extLst>
            </p:cNvPr>
            <p:cNvSpPr/>
            <p:nvPr/>
          </p:nvSpPr>
          <p:spPr>
            <a:xfrm>
              <a:off x="172944" y="2655381"/>
              <a:ext cx="552640" cy="552640"/>
            </a:xfrm>
            <a:prstGeom prst="ellipse">
              <a:avLst/>
            </a:prstGeom>
            <a:solidFill>
              <a:schemeClr val="accent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Warning with solid fill">
              <a:extLst>
                <a:ext uri="{FF2B5EF4-FFF2-40B4-BE49-F238E27FC236}">
                  <a16:creationId xmlns:a16="http://schemas.microsoft.com/office/drawing/2014/main" id="{92E4F7D4-B1AE-FBD4-5832-1EBB4D788666}"/>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00899" y="2766512"/>
              <a:ext cx="311968" cy="311968"/>
            </a:xfrm>
            <a:prstGeom prst="rect">
              <a:avLst/>
            </a:prstGeom>
          </p:spPr>
        </p:pic>
      </p:grpSp>
      <p:grpSp>
        <p:nvGrpSpPr>
          <p:cNvPr id="19" name="Group 18">
            <a:extLst>
              <a:ext uri="{FF2B5EF4-FFF2-40B4-BE49-F238E27FC236}">
                <a16:creationId xmlns:a16="http://schemas.microsoft.com/office/drawing/2014/main" id="{40B698BB-2938-9070-65DC-F7BA3EFBF283}"/>
              </a:ext>
            </a:extLst>
          </p:cNvPr>
          <p:cNvGrpSpPr/>
          <p:nvPr/>
        </p:nvGrpSpPr>
        <p:grpSpPr>
          <a:xfrm>
            <a:off x="172944" y="5354457"/>
            <a:ext cx="552640" cy="552640"/>
            <a:chOff x="172944" y="2655381"/>
            <a:chExt cx="552640" cy="552640"/>
          </a:xfrm>
        </p:grpSpPr>
        <p:sp>
          <p:nvSpPr>
            <p:cNvPr id="20" name="Oval 19">
              <a:extLst>
                <a:ext uri="{FF2B5EF4-FFF2-40B4-BE49-F238E27FC236}">
                  <a16:creationId xmlns:a16="http://schemas.microsoft.com/office/drawing/2014/main" id="{05F35129-F8F3-21C0-71FE-9E4FBA0C520F}"/>
                </a:ext>
              </a:extLst>
            </p:cNvPr>
            <p:cNvSpPr/>
            <p:nvPr/>
          </p:nvSpPr>
          <p:spPr>
            <a:xfrm>
              <a:off x="172944" y="2655381"/>
              <a:ext cx="552640" cy="552640"/>
            </a:xfrm>
            <a:prstGeom prst="ellipse">
              <a:avLst/>
            </a:prstGeom>
            <a:solidFill>
              <a:schemeClr val="accent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Warning with solid fill">
              <a:extLst>
                <a:ext uri="{FF2B5EF4-FFF2-40B4-BE49-F238E27FC236}">
                  <a16:creationId xmlns:a16="http://schemas.microsoft.com/office/drawing/2014/main" id="{325183B8-ED26-481E-8DE9-EAC96C2B1BAF}"/>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00899" y="2766512"/>
              <a:ext cx="311968" cy="311968"/>
            </a:xfrm>
            <a:prstGeom prst="rect">
              <a:avLst/>
            </a:prstGeom>
          </p:spPr>
        </p:pic>
      </p:grpSp>
    </p:spTree>
    <p:extLst>
      <p:ext uri="{BB962C8B-B14F-4D97-AF65-F5344CB8AC3E}">
        <p14:creationId xmlns:p14="http://schemas.microsoft.com/office/powerpoint/2010/main" val="1077881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E8F1D33-CA82-B7BE-6D16-376CFF406461}"/>
              </a:ext>
            </a:extLst>
          </p:cNvPr>
          <p:cNvPicPr>
            <a:picLocks noChangeAspect="1"/>
          </p:cNvPicPr>
          <p:nvPr/>
        </p:nvPicPr>
        <p:blipFill>
          <a:blip r:embed="rId2">
            <a:extLst>
              <a:ext uri="{28A0092B-C50C-407E-A947-70E740481C1C}">
                <a14:useLocalDpi xmlns:a14="http://schemas.microsoft.com/office/drawing/2010/main" val="0"/>
              </a:ext>
            </a:extLst>
          </a:blip>
          <a:srcRect l="22737" t="14792" r="34273"/>
          <a:stretch>
            <a:fillRect/>
          </a:stretch>
        </p:blipFill>
        <p:spPr>
          <a:xfrm>
            <a:off x="7013626" y="0"/>
            <a:ext cx="5178374" cy="6858000"/>
          </a:xfrm>
          <a:prstGeom prst="rect">
            <a:avLst/>
          </a:prstGeom>
        </p:spPr>
      </p:pic>
      <p:sp>
        <p:nvSpPr>
          <p:cNvPr id="2" name="Title 1">
            <a:extLst>
              <a:ext uri="{FF2B5EF4-FFF2-40B4-BE49-F238E27FC236}">
                <a16:creationId xmlns:a16="http://schemas.microsoft.com/office/drawing/2014/main" id="{F4AA709D-831E-3DA8-EF87-F94BB3B12BF4}"/>
              </a:ext>
            </a:extLst>
          </p:cNvPr>
          <p:cNvSpPr>
            <a:spLocks noGrp="1"/>
          </p:cNvSpPr>
          <p:nvPr>
            <p:ph type="title"/>
          </p:nvPr>
        </p:nvSpPr>
        <p:spPr>
          <a:xfrm>
            <a:off x="614364" y="282575"/>
            <a:ext cx="4573472" cy="2543150"/>
          </a:xfrm>
        </p:spPr>
        <p:txBody>
          <a:bodyPr anchor="t">
            <a:normAutofit/>
          </a:bodyPr>
          <a:lstStyle/>
          <a:p>
            <a:r>
              <a:rPr lang="en-US" dirty="0"/>
              <a:t>The Solution: </a:t>
            </a:r>
            <a:br>
              <a:rPr lang="en-US" dirty="0"/>
            </a:br>
            <a:r>
              <a:rPr lang="en-US" b="0" dirty="0"/>
              <a:t>ISO TC 338 - A Global Effort for Harmonized Standards</a:t>
            </a:r>
          </a:p>
        </p:txBody>
      </p:sp>
      <p:sp>
        <p:nvSpPr>
          <p:cNvPr id="8" name="Text Placeholder 7">
            <a:extLst>
              <a:ext uri="{FF2B5EF4-FFF2-40B4-BE49-F238E27FC236}">
                <a16:creationId xmlns:a16="http://schemas.microsoft.com/office/drawing/2014/main" id="{B762C6F8-0F74-4C76-A6AF-2A0683C29414}"/>
              </a:ext>
            </a:extLst>
          </p:cNvPr>
          <p:cNvSpPr>
            <a:spLocks noGrp="1"/>
          </p:cNvSpPr>
          <p:nvPr>
            <p:ph type="body" sz="quarter" idx="10"/>
          </p:nvPr>
        </p:nvSpPr>
        <p:spPr>
          <a:xfrm>
            <a:off x="614365" y="3484563"/>
            <a:ext cx="3290886" cy="2911500"/>
          </a:xfrm>
        </p:spPr>
        <p:txBody>
          <a:bodyPr anchor="t">
            <a:normAutofit/>
          </a:bodyPr>
          <a:lstStyle/>
          <a:p>
            <a:pPr>
              <a:buFont typeface="Wingdings" panose="05000000000000000000" pitchFamily="2" charset="2"/>
              <a:buChar char="ü"/>
            </a:pPr>
            <a:r>
              <a:rPr lang="en-US" sz="1800" dirty="0"/>
              <a:t>Developing international standards for ALL menstrual product categories.</a:t>
            </a:r>
          </a:p>
          <a:p>
            <a:pPr>
              <a:buFont typeface="Wingdings" panose="05000000000000000000" pitchFamily="2" charset="2"/>
              <a:buChar char="ü"/>
            </a:pPr>
            <a:r>
              <a:rPr lang="en-US" sz="1800" dirty="0"/>
              <a:t>Creating safety, performance, and sustainability benchmarks.</a:t>
            </a:r>
          </a:p>
          <a:p>
            <a:pPr>
              <a:buFont typeface="Wingdings" panose="05000000000000000000" pitchFamily="2" charset="2"/>
              <a:buChar char="ü"/>
            </a:pPr>
            <a:r>
              <a:rPr lang="en-US" sz="1800" dirty="0"/>
              <a:t>Target for work completion: 2027.</a:t>
            </a:r>
          </a:p>
        </p:txBody>
      </p:sp>
      <p:sp>
        <p:nvSpPr>
          <p:cNvPr id="11" name="TextBox 10">
            <a:extLst>
              <a:ext uri="{FF2B5EF4-FFF2-40B4-BE49-F238E27FC236}">
                <a16:creationId xmlns:a16="http://schemas.microsoft.com/office/drawing/2014/main" id="{0683C645-EEB8-C727-4E49-CCDB79DEFFD9}"/>
              </a:ext>
            </a:extLst>
          </p:cNvPr>
          <p:cNvSpPr txBox="1"/>
          <p:nvPr/>
        </p:nvSpPr>
        <p:spPr>
          <a:xfrm>
            <a:off x="614365" y="1745811"/>
            <a:ext cx="6040435" cy="1328023"/>
          </a:xfrm>
          <a:prstGeom prst="roundRect">
            <a:avLst/>
          </a:prstGeom>
          <a:solidFill>
            <a:schemeClr val="accent2">
              <a:lumMod val="20000"/>
              <a:lumOff val="80000"/>
            </a:schemeClr>
          </a:solidFill>
        </p:spPr>
        <p:txBody>
          <a:bodyPr wrap="square" lIns="182880" tIns="182880" rIns="182880" bIns="182880">
            <a:spAutoFit/>
          </a:bodyPr>
          <a:lstStyle/>
          <a:p>
            <a:pPr marL="0" indent="0">
              <a:buNone/>
            </a:pPr>
            <a:r>
              <a:rPr lang="en-US" sz="1800" b="1" dirty="0">
                <a:latin typeface="+mj-lt"/>
              </a:rPr>
              <a:t>International Organization for Standardization Technical Committee 338 on Menstrual Products </a:t>
            </a:r>
            <a:r>
              <a:rPr lang="en-US" sz="1800" dirty="0">
                <a:latin typeface="+mj-lt"/>
              </a:rPr>
              <a:t>(established 2022)</a:t>
            </a:r>
          </a:p>
        </p:txBody>
      </p:sp>
      <p:grpSp>
        <p:nvGrpSpPr>
          <p:cNvPr id="13" name="Group 12">
            <a:extLst>
              <a:ext uri="{FF2B5EF4-FFF2-40B4-BE49-F238E27FC236}">
                <a16:creationId xmlns:a16="http://schemas.microsoft.com/office/drawing/2014/main" id="{C2D0A15D-D81E-0A85-910C-927994195386}"/>
              </a:ext>
            </a:extLst>
          </p:cNvPr>
          <p:cNvGrpSpPr/>
          <p:nvPr/>
        </p:nvGrpSpPr>
        <p:grpSpPr>
          <a:xfrm>
            <a:off x="4157524" y="3492501"/>
            <a:ext cx="2497276" cy="2627072"/>
            <a:chOff x="4059333" y="3571128"/>
            <a:chExt cx="2497276" cy="2627072"/>
          </a:xfrm>
        </p:grpSpPr>
        <p:sp>
          <p:nvSpPr>
            <p:cNvPr id="9" name="Text Placeholder 7">
              <a:extLst>
                <a:ext uri="{FF2B5EF4-FFF2-40B4-BE49-F238E27FC236}">
                  <a16:creationId xmlns:a16="http://schemas.microsoft.com/office/drawing/2014/main" id="{88D39806-A5B5-F848-401E-3C9944F63385}"/>
                </a:ext>
              </a:extLst>
            </p:cNvPr>
            <p:cNvSpPr txBox="1">
              <a:spLocks/>
            </p:cNvSpPr>
            <p:nvPr/>
          </p:nvSpPr>
          <p:spPr>
            <a:xfrm>
              <a:off x="4059333" y="3725809"/>
              <a:ext cx="2497276" cy="247239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solidFill>
                    <a:schemeClr val="accent2"/>
                  </a:solidFill>
                </a:rPr>
                <a:t>Scope </a:t>
              </a:r>
              <a:br>
                <a:rPr lang="en-US" sz="1400" b="1" dirty="0"/>
              </a:br>
              <a:r>
                <a:rPr lang="en-US" sz="1400" dirty="0"/>
                <a:t>All menstrual products, both single use and reusable (includes single-use pads, tampons, menstrual cups, reusable pads, menstrual underwear, discs, and sponges).</a:t>
              </a:r>
            </a:p>
            <a:p>
              <a:pPr marL="0" indent="0">
                <a:buNone/>
              </a:pPr>
              <a:r>
                <a:rPr lang="en-US" sz="1400" b="1" dirty="0">
                  <a:solidFill>
                    <a:schemeClr val="accent2"/>
                  </a:solidFill>
                </a:rPr>
                <a:t>Current membership </a:t>
              </a:r>
              <a:br>
                <a:rPr lang="en-US" sz="1400" b="1" dirty="0"/>
              </a:br>
              <a:r>
                <a:rPr lang="en-US" sz="1400" dirty="0"/>
                <a:t>55 countries (31 from LMICs).</a:t>
              </a:r>
            </a:p>
          </p:txBody>
        </p:sp>
        <p:sp>
          <p:nvSpPr>
            <p:cNvPr id="12" name="Rectangle 11">
              <a:extLst>
                <a:ext uri="{FF2B5EF4-FFF2-40B4-BE49-F238E27FC236}">
                  <a16:creationId xmlns:a16="http://schemas.microsoft.com/office/drawing/2014/main" id="{B0DBA399-7369-EDF4-82B1-C68D51AEAF00}"/>
                </a:ext>
              </a:extLst>
            </p:cNvPr>
            <p:cNvSpPr/>
            <p:nvPr/>
          </p:nvSpPr>
          <p:spPr>
            <a:xfrm>
              <a:off x="4071610" y="3571128"/>
              <a:ext cx="2484999" cy="59578"/>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65068623"/>
      </p:ext>
    </p:extLst>
  </p:cSld>
  <p:clrMapOvr>
    <a:masterClrMapping/>
  </p:clrMapOvr>
</p:sld>
</file>

<file path=ppt/theme/theme1.xml><?xml version="1.0" encoding="utf-8"?>
<a:theme xmlns:a="http://schemas.openxmlformats.org/drawingml/2006/main" name="Office Theme">
  <a:themeElements>
    <a:clrScheme name="Menstrual Products">
      <a:dk1>
        <a:srgbClr val="000000"/>
      </a:dk1>
      <a:lt1>
        <a:srgbClr val="FFFFFF"/>
      </a:lt1>
      <a:dk2>
        <a:srgbClr val="595959"/>
      </a:dk2>
      <a:lt2>
        <a:srgbClr val="EEEEEE"/>
      </a:lt2>
      <a:accent1>
        <a:srgbClr val="134A86"/>
      </a:accent1>
      <a:accent2>
        <a:srgbClr val="82CA9C"/>
      </a:accent2>
      <a:accent3>
        <a:srgbClr val="F47A4D"/>
      </a:accent3>
      <a:accent4>
        <a:srgbClr val="FFAB40"/>
      </a:accent4>
      <a:accent5>
        <a:srgbClr val="F2BE28"/>
      </a:accent5>
      <a:accent6>
        <a:srgbClr val="493087"/>
      </a:accent6>
      <a:hlink>
        <a:srgbClr val="82CA9C"/>
      </a:hlink>
      <a:folHlink>
        <a:srgbClr val="82CA9C"/>
      </a:folHlink>
    </a:clrScheme>
    <a:fontScheme name="Menstrual Standards">
      <a:majorFont>
        <a:latin typeface="Arvo"/>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275</TotalTime>
  <Words>1227</Words>
  <Application>Microsoft Office PowerPoint</Application>
  <PresentationFormat>Widescreen</PresentationFormat>
  <Paragraphs>120</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Arvo</vt:lpstr>
      <vt:lpstr>Aptos</vt:lpstr>
      <vt:lpstr>Poppins</vt:lpstr>
      <vt:lpstr>Wingdings</vt:lpstr>
      <vt:lpstr>Office Theme</vt:lpstr>
      <vt:lpstr>Annex IV</vt:lpstr>
      <vt:lpstr>Instructions: How to use this advocacy presentation template</vt:lpstr>
      <vt:lpstr>Instructions: How to use this advocacy presentation template</vt:lpstr>
      <vt:lpstr>Instructions: How to use this advocacy presentation template </vt:lpstr>
      <vt:lpstr>[Country Name's] Opportunity to Shape Global Harmonized  Menstrual Product Standards</vt:lpstr>
      <vt:lpstr> The Scale of the Issue: Menstrual Health Matters</vt:lpstr>
      <vt:lpstr>What Are Menstrual Product Standards?</vt:lpstr>
      <vt:lpstr>The Problem - Absence of Menstrual Product Standards</vt:lpstr>
      <vt:lpstr>The Solution:  ISO TC 338 - A Global Effort for Harmonized Standards</vt:lpstr>
      <vt:lpstr>Benefits for People Who Menstruate</vt:lpstr>
      <vt:lpstr>Why Participation of Low- and Middle-Income Countries Is Critical</vt:lpstr>
      <vt:lpstr>Current Status in [country name]</vt:lpstr>
      <vt:lpstr>We Must Act Now</vt:lpstr>
      <vt:lpstr> Vision for Impact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Lucian Alexe</dc:creator>
  <cp:lastModifiedBy>Lucian Alexe</cp:lastModifiedBy>
  <cp:revision>1</cp:revision>
  <dcterms:created xsi:type="dcterms:W3CDTF">2026-04-02T08:16:48Z</dcterms:created>
  <dcterms:modified xsi:type="dcterms:W3CDTF">2026-04-22T10:42:11Z</dcterms:modified>
</cp:coreProperties>
</file>